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4"/>
  </p:notesMasterIdLst>
  <p:sldIdLst>
    <p:sldId id="256" r:id="rId2"/>
    <p:sldId id="269" r:id="rId3"/>
    <p:sldId id="287" r:id="rId4"/>
    <p:sldId id="260" r:id="rId5"/>
    <p:sldId id="257" r:id="rId6"/>
    <p:sldId id="288" r:id="rId7"/>
    <p:sldId id="261" r:id="rId8"/>
    <p:sldId id="262" r:id="rId9"/>
    <p:sldId id="289" r:id="rId10"/>
    <p:sldId id="263" r:id="rId11"/>
    <p:sldId id="292" r:id="rId12"/>
    <p:sldId id="259" r:id="rId13"/>
    <p:sldId id="304" r:id="rId14"/>
    <p:sldId id="305" r:id="rId15"/>
    <p:sldId id="286" r:id="rId16"/>
    <p:sldId id="265" r:id="rId17"/>
    <p:sldId id="266" r:id="rId18"/>
    <p:sldId id="267" r:id="rId19"/>
    <p:sldId id="268" r:id="rId20"/>
    <p:sldId id="293" r:id="rId21"/>
    <p:sldId id="270" r:id="rId22"/>
    <p:sldId id="272" r:id="rId23"/>
    <p:sldId id="271" r:id="rId24"/>
    <p:sldId id="273" r:id="rId25"/>
    <p:sldId id="296" r:id="rId26"/>
    <p:sldId id="294" r:id="rId27"/>
    <p:sldId id="274" r:id="rId28"/>
    <p:sldId id="297" r:id="rId29"/>
    <p:sldId id="275" r:id="rId30"/>
    <p:sldId id="298" r:id="rId31"/>
    <p:sldId id="276" r:id="rId32"/>
    <p:sldId id="295" r:id="rId33"/>
    <p:sldId id="303" r:id="rId34"/>
    <p:sldId id="301" r:id="rId35"/>
    <p:sldId id="302" r:id="rId36"/>
    <p:sldId id="283" r:id="rId37"/>
    <p:sldId id="277" r:id="rId38"/>
    <p:sldId id="278" r:id="rId39"/>
    <p:sldId id="279" r:id="rId40"/>
    <p:sldId id="284" r:id="rId41"/>
    <p:sldId id="285" r:id="rId42"/>
    <p:sldId id="30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6363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18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One-stage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F7-427A-9493-758236172D42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3F7-427A-9493-758236172D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CornerNet</c:v>
                </c:pt>
                <c:pt idx="1">
                  <c:v>RefineDet</c:v>
                </c:pt>
                <c:pt idx="2">
                  <c:v>RetinaNet</c:v>
                </c:pt>
                <c:pt idx="3">
                  <c:v>DSSD</c:v>
                </c:pt>
                <c:pt idx="4">
                  <c:v>YOLOv2</c:v>
                </c:pt>
                <c:pt idx="5">
                  <c:v>D-RFCN + SNIP</c:v>
                </c:pt>
                <c:pt idx="6">
                  <c:v>Cascade R-CNN</c:v>
                </c:pt>
                <c:pt idx="7">
                  <c:v>Mask R-CNN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42.1</c:v>
                </c:pt>
                <c:pt idx="1">
                  <c:v>41.8</c:v>
                </c:pt>
                <c:pt idx="2">
                  <c:v>39.1</c:v>
                </c:pt>
                <c:pt idx="3">
                  <c:v>33.200000000000003</c:v>
                </c:pt>
                <c:pt idx="4">
                  <c:v>21.6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6F-6A40-B433-44F2375CF8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Two-stage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CornerNet</c:v>
                </c:pt>
                <c:pt idx="1">
                  <c:v>RefineDet</c:v>
                </c:pt>
                <c:pt idx="2">
                  <c:v>RetinaNet</c:v>
                </c:pt>
                <c:pt idx="3">
                  <c:v>DSSD</c:v>
                </c:pt>
                <c:pt idx="4">
                  <c:v>YOLOv2</c:v>
                </c:pt>
                <c:pt idx="5">
                  <c:v>D-RFCN + SNIP</c:v>
                </c:pt>
                <c:pt idx="6">
                  <c:v>Cascade R-CNN</c:v>
                </c:pt>
                <c:pt idx="7">
                  <c:v>Mask R-CNN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5">
                  <c:v>45.7</c:v>
                </c:pt>
                <c:pt idx="6">
                  <c:v>42.8</c:v>
                </c:pt>
                <c:pt idx="7">
                  <c:v>39.799999999999997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6F-6A40-B433-44F2375CF8A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-367533312"/>
        <c:axId val="-367535488"/>
      </c:barChart>
      <c:catAx>
        <c:axId val="-367533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67535488"/>
        <c:crosses val="autoZero"/>
        <c:auto val="1"/>
        <c:lblAlgn val="ctr"/>
        <c:lblOffset val="100"/>
        <c:noMultiLvlLbl val="0"/>
      </c:catAx>
      <c:valAx>
        <c:axId val="-367535488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67533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w/o corner pooling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Overall</c:v>
                </c:pt>
                <c:pt idx="1">
                  <c:v>Small</c:v>
                </c:pt>
                <c:pt idx="2">
                  <c:v>Medium</c:v>
                </c:pt>
                <c:pt idx="3">
                  <c:v>Large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36.5</c:v>
                </c:pt>
                <c:pt idx="1">
                  <c:v>17.600000000000001</c:v>
                </c:pt>
                <c:pt idx="2">
                  <c:v>38.700000000000003</c:v>
                </c:pt>
                <c:pt idx="3">
                  <c:v>48.8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4D-4F49-A979-C4F8D6C833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w/ corner pooling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Overall</c:v>
                </c:pt>
                <c:pt idx="1">
                  <c:v>Small</c:v>
                </c:pt>
                <c:pt idx="2">
                  <c:v>Medium</c:v>
                </c:pt>
                <c:pt idx="3">
                  <c:v>Large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38.5</c:v>
                </c:pt>
                <c:pt idx="1">
                  <c:v>17.7</c:v>
                </c:pt>
                <c:pt idx="2">
                  <c:v>41.1</c:v>
                </c:pt>
                <c:pt idx="3">
                  <c:v>52.5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4D-4F49-A979-C4F8D6C833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8"/>
        <c:axId val="-342492768"/>
        <c:axId val="-342497120"/>
      </c:barChart>
      <c:catAx>
        <c:axId val="-34249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42497120"/>
        <c:crosses val="autoZero"/>
        <c:auto val="1"/>
        <c:lblAlgn val="ctr"/>
        <c:lblOffset val="100"/>
        <c:noMultiLvlLbl val="0"/>
      </c:catAx>
      <c:valAx>
        <c:axId val="-34249712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AP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4249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F6A7B-D664-40AD-B892-2139BD1B7337}" type="datetimeFigureOut">
              <a:rPr lang="ko-KR" altLang="en-US" smtClean="0"/>
              <a:t>2019-07-18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D6E01C-6FF1-41EF-B058-1144AADD23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58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물체인식은 근본 충만한 컴퓨터비전의 분야라고 불리죠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 물체에 </a:t>
            </a:r>
            <a:r>
              <a:rPr lang="ko-KR" altLang="en-US" dirty="0" err="1" smtClean="0"/>
              <a:t>바운딩</a:t>
            </a:r>
            <a:r>
              <a:rPr lang="ko-KR" altLang="en-US" dirty="0" smtClean="0"/>
              <a:t> 박스와 클래스 라벨을 붙여서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</a:t>
            </a:r>
            <a:r>
              <a:rPr lang="ko-KR" altLang="en-US" baseline="0" dirty="0" smtClean="0"/>
              <a:t> 이미지에서 어느 위치에 어떤 종류의 물체가 있는지 인식합니다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03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분이 바로 저자이신 </a:t>
            </a:r>
            <a:r>
              <a:rPr lang="en-US" altLang="ko-KR" dirty="0" err="1" smtClean="0"/>
              <a:t>Hei</a:t>
            </a:r>
            <a:r>
              <a:rPr lang="en-US" altLang="ko-KR" dirty="0" smtClean="0"/>
              <a:t> Law </a:t>
            </a:r>
            <a:r>
              <a:rPr lang="ko-KR" altLang="en-US" dirty="0" smtClean="0"/>
              <a:t>교수님 이십니다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사진은 </a:t>
            </a:r>
            <a:r>
              <a:rPr lang="en-US" altLang="ko-KR" dirty="0" smtClean="0"/>
              <a:t>ECCV Oral </a:t>
            </a:r>
            <a:r>
              <a:rPr lang="ko-KR" altLang="en-US" dirty="0" smtClean="0"/>
              <a:t>발표하시는 모습을 캡처했습니다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935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CornerNet</a:t>
            </a:r>
            <a:r>
              <a:rPr lang="ko-KR" altLang="en-US" dirty="0" smtClean="0"/>
              <a:t>의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keypoint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keypoint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코너넷에서는 </a:t>
            </a:r>
            <a:r>
              <a:rPr lang="ko-KR" altLang="en-US" baseline="0" dirty="0" err="1" smtClean="0"/>
              <a:t>키포인트를</a:t>
            </a:r>
            <a:r>
              <a:rPr lang="ko-KR" altLang="en-US" baseline="0" dirty="0" smtClean="0"/>
              <a:t> 찾아 짝을 지어 물체를 감지합니다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좌측 상단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우측 하단 코너 이렇게 두 부분을 찾아서 </a:t>
            </a:r>
            <a:r>
              <a:rPr lang="ko-KR" altLang="en-US" baseline="0" dirty="0" err="1" smtClean="0"/>
              <a:t>박스칩니다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4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코너넷은</a:t>
            </a:r>
            <a:r>
              <a:rPr lang="ko-KR" altLang="en-US" dirty="0" smtClean="0"/>
              <a:t> 하나의 </a:t>
            </a:r>
            <a:r>
              <a:rPr lang="en-US" altLang="ko-KR" dirty="0" err="1" smtClean="0"/>
              <a:t>ConvNet</a:t>
            </a:r>
            <a:r>
              <a:rPr lang="ko-KR" altLang="en-US" dirty="0" smtClean="0"/>
              <a:t>으로 구성된 </a:t>
            </a:r>
            <a:r>
              <a:rPr lang="en-US" altLang="ko-KR" dirty="0" smtClean="0"/>
              <a:t>one-stage detector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 픽셀에서 코너가 있는지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있다면 어떤 클래스인지 예측합니다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embedding </a:t>
            </a:r>
            <a:r>
              <a:rPr lang="ko-KR" altLang="en-US" dirty="0" smtClean="0"/>
              <a:t>벡터를 예측하는데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이건 코너가 어느 물체의 코너인지 구분해주는 역할을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그림에서 보시면 같은 그래프 </a:t>
            </a:r>
            <a:r>
              <a:rPr lang="ko-KR" altLang="en-US" dirty="0" err="1" smtClean="0"/>
              <a:t>색끼리</a:t>
            </a:r>
            <a:r>
              <a:rPr lang="ko-KR" altLang="en-US" dirty="0" smtClean="0"/>
              <a:t> 같은 물체임을 </a:t>
            </a:r>
            <a:r>
              <a:rPr lang="ko-KR" altLang="en-US" dirty="0" err="1" smtClean="0"/>
              <a:t>구분짓게</a:t>
            </a:r>
            <a:r>
              <a:rPr lang="ko-KR" altLang="en-US" dirty="0" smtClean="0"/>
              <a:t> 해줍니다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마찬가지로 </a:t>
            </a:r>
            <a:r>
              <a:rPr lang="ko-KR" altLang="en-US" dirty="0" smtClean="0"/>
              <a:t>우측 하단 코너에 </a:t>
            </a:r>
            <a:r>
              <a:rPr lang="ko-KR" altLang="en-US" dirty="0" err="1" smtClean="0"/>
              <a:t>대헤서도</a:t>
            </a:r>
            <a:r>
              <a:rPr lang="ko-KR" altLang="en-US" dirty="0" smtClean="0"/>
              <a:t> 같은 프로세스를 거쳐 예측합니다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712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바운딩</a:t>
            </a:r>
            <a:r>
              <a:rPr lang="ko-KR" altLang="en-US" dirty="0" smtClean="0"/>
              <a:t> 박스를 치기 위해서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각각의 코너를 짝지어야 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임베딩</a:t>
            </a:r>
            <a:r>
              <a:rPr lang="ko-KR" altLang="en-US" dirty="0" smtClean="0"/>
              <a:t> 벡터를 이용해서 하는데요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네트워크는 같은 객체에 속하는 모서리 쌍은 유사한 </a:t>
            </a:r>
            <a:r>
              <a:rPr lang="en-US" altLang="ko-KR" dirty="0" err="1" smtClean="0"/>
              <a:t>embeddin</a:t>
            </a:r>
            <a:r>
              <a:rPr lang="ko-KR" altLang="en-US" dirty="0" smtClean="0"/>
              <a:t>을 예측하도록 훈련되어져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808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모서리 짝을 찾는데 중요한 건 </a:t>
            </a:r>
            <a:r>
              <a:rPr lang="ko-KR" altLang="en-US" dirty="0" err="1" smtClean="0"/>
              <a:t>임베딩</a:t>
            </a:r>
            <a:r>
              <a:rPr lang="ko-KR" altLang="en-US" dirty="0" smtClean="0"/>
              <a:t> 사이의 유사성이지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값이 아닙니다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쉽게 설명하자면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이게 막 </a:t>
            </a:r>
            <a:r>
              <a:rPr lang="en-US" altLang="ko-KR" dirty="0" smtClean="0"/>
              <a:t>0.1</a:t>
            </a:r>
            <a:r>
              <a:rPr lang="en-US" altLang="ko-KR" baseline="0" dirty="0" smtClean="0"/>
              <a:t> 0.4 0.5</a:t>
            </a:r>
            <a:r>
              <a:rPr lang="ko-KR" altLang="en-US" baseline="0" dirty="0" smtClean="0"/>
              <a:t>고 저게 </a:t>
            </a:r>
            <a:r>
              <a:rPr lang="en-US" altLang="ko-KR" baseline="0" dirty="0" smtClean="0"/>
              <a:t>0.07 0.6 0.9 </a:t>
            </a:r>
            <a:r>
              <a:rPr lang="ko-KR" altLang="en-US" baseline="0" dirty="0" smtClean="0"/>
              <a:t>이래도 비슷비슷하면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삼각형 닮음 구한다 생각하시면 될 듯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이걸 예측하는 네트워크를 학습시키기 위해서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거리랑</a:t>
            </a:r>
            <a:r>
              <a:rPr lang="ko-KR" altLang="en-US" baseline="0" dirty="0" smtClean="0"/>
              <a:t> 유사성 두 개의 로스를 잡았습니다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4110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32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코너의 </a:t>
            </a:r>
            <a:r>
              <a:rPr lang="en-US" altLang="ko-KR" dirty="0" smtClean="0"/>
              <a:t>GT</a:t>
            </a:r>
            <a:r>
              <a:rPr lang="ko-KR" altLang="en-US" dirty="0" smtClean="0"/>
              <a:t>는 하나인데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범위 내 </a:t>
            </a:r>
            <a:r>
              <a:rPr lang="ko-KR" altLang="en-US" dirty="0" err="1" smtClean="0"/>
              <a:t>디텍션은</a:t>
            </a:r>
            <a:r>
              <a:rPr lang="ko-KR" altLang="en-US" dirty="0" smtClean="0"/>
              <a:t> 여전히 </a:t>
            </a:r>
            <a:r>
              <a:rPr lang="en-US" altLang="ko-KR" dirty="0" smtClean="0"/>
              <a:t>GT</a:t>
            </a:r>
            <a:r>
              <a:rPr lang="ko-KR" altLang="en-US" dirty="0" smtClean="0"/>
              <a:t>랑 많이 겹치니까</a:t>
            </a:r>
            <a:r>
              <a:rPr lang="en-US" altLang="ko-KR" dirty="0" smtClean="0"/>
              <a:t>, penalty</a:t>
            </a:r>
            <a:r>
              <a:rPr lang="ko-KR" altLang="en-US" dirty="0" smtClean="0"/>
              <a:t>는 조금만 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7533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327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몇 가지 예시를 더 보여드리면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크기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다양한 종류와 많은 객체가 있어도 성공적으로 코너를 잘 짝지어서 검출하는 것을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990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그러고 보니 어제 </a:t>
            </a:r>
            <a:r>
              <a:rPr lang="en-US" altLang="ko-KR" dirty="0" smtClean="0"/>
              <a:t>COCO</a:t>
            </a:r>
            <a:r>
              <a:rPr lang="ko-KR" altLang="en-US" dirty="0" smtClean="0"/>
              <a:t>에 대해서 아무런 설명이 없었네요</a:t>
            </a:r>
            <a:r>
              <a:rPr lang="en-US" altLang="ko-KR" dirty="0" smtClean="0"/>
              <a:t>. COCO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Microsoft</a:t>
            </a:r>
            <a:r>
              <a:rPr lang="ko-KR" altLang="en-US" dirty="0" smtClean="0"/>
              <a:t>에서 만든 </a:t>
            </a:r>
            <a:r>
              <a:rPr lang="ko-KR" altLang="en-US" dirty="0" err="1" smtClean="0"/>
              <a:t>데이터셋입니다</a:t>
            </a:r>
            <a:r>
              <a:rPr lang="en-US" altLang="ko-KR" dirty="0" smtClean="0"/>
              <a:t>. ImageNet</a:t>
            </a:r>
            <a:r>
              <a:rPr lang="ko-KR" altLang="en-US" dirty="0" smtClean="0"/>
              <a:t>처럼 공신력 있는 </a:t>
            </a:r>
            <a:r>
              <a:rPr lang="ko-KR" altLang="en-US" dirty="0" err="1" smtClean="0"/>
              <a:t>데이터셋</a:t>
            </a:r>
            <a:r>
              <a:rPr lang="ko-KR" altLang="en-US" dirty="0" smtClean="0"/>
              <a:t> 중의 하나로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학습이나 성능 평가 시에 많이 애용됩니다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465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34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그래프 맨 밑에 보이는 진한 막대가 </a:t>
            </a:r>
            <a:r>
              <a:rPr lang="ko-KR" altLang="en-US" dirty="0" err="1" smtClean="0"/>
              <a:t>코너넷입니다</a:t>
            </a:r>
            <a:r>
              <a:rPr lang="en-US" altLang="ko-KR" dirty="0" smtClean="0"/>
              <a:t>. AP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42.1%</a:t>
            </a:r>
            <a:r>
              <a:rPr lang="ko-KR" altLang="en-US" dirty="0" smtClean="0"/>
              <a:t>를 찍으면서 </a:t>
            </a:r>
            <a:r>
              <a:rPr lang="en-US" altLang="ko-KR" dirty="0" smtClean="0"/>
              <a:t>one-stage </a:t>
            </a:r>
            <a:r>
              <a:rPr lang="ko-KR" altLang="en-US" dirty="0" smtClean="0"/>
              <a:t>중에서는 가장 좋은 성능을 보였습니다</a:t>
            </a:r>
            <a:r>
              <a:rPr lang="en-US" altLang="ko-KR" dirty="0" smtClean="0"/>
              <a:t>. Two-stage</a:t>
            </a:r>
            <a:r>
              <a:rPr lang="ko-KR" altLang="en-US" dirty="0" smtClean="0"/>
              <a:t>에도 대적할 만한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부족하지 않은 성능을 보여주었습니다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499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코너 </a:t>
            </a:r>
            <a:r>
              <a:rPr lang="ko-KR" altLang="en-US" dirty="0" err="1" smtClean="0"/>
              <a:t>풀링에</a:t>
            </a:r>
            <a:r>
              <a:rPr lang="ko-KR" altLang="en-US" dirty="0" smtClean="0"/>
              <a:t> 관해서 </a:t>
            </a:r>
            <a:r>
              <a:rPr lang="en-US" altLang="ko-KR" dirty="0" smtClean="0"/>
              <a:t>Ablation study</a:t>
            </a:r>
            <a:r>
              <a:rPr lang="ko-KR" altLang="en-US" dirty="0" smtClean="0"/>
              <a:t>도 진행을 했는데요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이걸 했을 때랑 안 했을 때 유의미한 성능 차이를 나타냈습니다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작은 데서는 영 티가 안 나지만 물체가 커질수록 그 차이를 실감할 수 있었습니다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아무래도 작은 물체는 공통적으로 외곽을 따서 잡기가 힘들어서 그런 것 같습니다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앞으로 논문을 보면 많이 보일 </a:t>
            </a:r>
            <a:r>
              <a:rPr lang="ko-KR" altLang="en-US" dirty="0" err="1" smtClean="0"/>
              <a:t>줄임말</a:t>
            </a:r>
            <a:r>
              <a:rPr lang="ko-KR" altLang="en-US" dirty="0" smtClean="0"/>
              <a:t> 중 하나입니다</a:t>
            </a:r>
            <a:r>
              <a:rPr lang="en-US" altLang="ko-KR" dirty="0" smtClean="0"/>
              <a:t>. w/o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without, w/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with 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줄임말입니다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056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그런데 이 연구가 코너의 개념을 제일 처음 도입한 것은 아닙니다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DeNet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PLN</a:t>
            </a:r>
            <a:r>
              <a:rPr lang="ko-KR" altLang="en-US" dirty="0" smtClean="0"/>
              <a:t>같은 몇몇 연구들이 이 연구보다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 정도 앞서서 공개가 되었는데요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차이점은 </a:t>
            </a:r>
            <a:r>
              <a:rPr lang="ko-KR" altLang="en-US" dirty="0" err="1" smtClean="0"/>
              <a:t>코너넷은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one-stage</a:t>
            </a:r>
            <a:r>
              <a:rPr lang="ko-KR" altLang="en-US" dirty="0" smtClean="0"/>
              <a:t>이고</a:t>
            </a:r>
            <a:r>
              <a:rPr lang="en-US" altLang="ko-KR" dirty="0" smtClean="0"/>
              <a:t>, associative embedding </a:t>
            </a:r>
            <a:r>
              <a:rPr lang="ko-KR" altLang="en-US" dirty="0" smtClean="0"/>
              <a:t>방법론을 적용해서 코너를 그룹화했다는 점입니다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130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결론을 </a:t>
            </a:r>
            <a:r>
              <a:rPr lang="ko-KR" altLang="en-US" dirty="0" err="1" smtClean="0"/>
              <a:t>말씀드리면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코너넷은</a:t>
            </a:r>
            <a:r>
              <a:rPr lang="ko-KR" altLang="en-US" dirty="0" smtClean="0"/>
              <a:t> 코너 </a:t>
            </a:r>
            <a:r>
              <a:rPr lang="ko-KR" altLang="en-US" dirty="0" err="1" smtClean="0"/>
              <a:t>풀링을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key component</a:t>
            </a:r>
            <a:r>
              <a:rPr lang="ko-KR" altLang="en-US" dirty="0" smtClean="0"/>
              <a:t>로 잡고 코너 쌍으로 물체를 감지하는 새로운 방법론을 제시했습니다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방법은 </a:t>
            </a:r>
            <a:r>
              <a:rPr lang="en-US" altLang="ko-KR" dirty="0" smtClean="0"/>
              <a:t>single-stage </a:t>
            </a:r>
            <a:r>
              <a:rPr lang="ko-KR" altLang="en-US" dirty="0" smtClean="0"/>
              <a:t>검출기들 중에서 가장 좋은 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state-of-the-art </a:t>
            </a:r>
            <a:r>
              <a:rPr lang="ko-KR" altLang="en-US" baseline="0" dirty="0" err="1" smtClean="0"/>
              <a:t>퍼포먼스를</a:t>
            </a:r>
            <a:r>
              <a:rPr lang="ko-KR" altLang="en-US" baseline="0" dirty="0" smtClean="0"/>
              <a:t> 달성했습니다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871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220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지금까지 나왔던 많은 물체감지기는 대부분 두 개의 네트워크로 이루어진 </a:t>
            </a:r>
            <a:r>
              <a:rPr lang="en-US" altLang="ko-KR" dirty="0" smtClean="0"/>
              <a:t>two-stage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디자인을 사용합니다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첫 번째에서는 </a:t>
            </a:r>
            <a:r>
              <a:rPr lang="en-US" altLang="ko-KR" baseline="0" dirty="0" smtClean="0"/>
              <a:t>region proposal </a:t>
            </a:r>
            <a:r>
              <a:rPr lang="ko-KR" altLang="en-US" baseline="0" dirty="0" smtClean="0"/>
              <a:t>을 생성하고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두 번째는 각 </a:t>
            </a:r>
            <a:r>
              <a:rPr lang="en-US" altLang="ko-KR" baseline="0" dirty="0" smtClean="0"/>
              <a:t>region proposal </a:t>
            </a:r>
            <a:r>
              <a:rPr lang="ko-KR" altLang="en-US" baseline="0" dirty="0" smtClean="0"/>
              <a:t>을 분류하고 최종적으로 </a:t>
            </a:r>
            <a:r>
              <a:rPr lang="en-US" altLang="ko-KR" baseline="0" dirty="0" smtClean="0"/>
              <a:t>bounding box</a:t>
            </a:r>
            <a:r>
              <a:rPr lang="ko-KR" altLang="en-US" baseline="0" dirty="0" smtClean="0"/>
              <a:t>를 출력합니다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앞으로 논문을 보면 많이 보일 </a:t>
            </a:r>
            <a:r>
              <a:rPr lang="ko-KR" altLang="en-US" dirty="0" err="1" smtClean="0"/>
              <a:t>줄임말</a:t>
            </a:r>
            <a:r>
              <a:rPr lang="ko-KR" altLang="en-US" dirty="0" smtClean="0"/>
              <a:t> 중 하나입니다</a:t>
            </a:r>
            <a:r>
              <a:rPr lang="en-US" altLang="ko-KR" dirty="0" smtClean="0"/>
              <a:t>. Et</a:t>
            </a:r>
            <a:r>
              <a:rPr lang="en-US" altLang="ko-KR" baseline="0" dirty="0" smtClean="0"/>
              <a:t> al. </a:t>
            </a:r>
            <a:r>
              <a:rPr lang="ko-KR" altLang="en-US" baseline="0" dirty="0" smtClean="0"/>
              <a:t>은 사람 이름이 아니고</a:t>
            </a:r>
            <a:r>
              <a:rPr lang="en-US" altLang="ko-KR" baseline="0" dirty="0" smtClean="0"/>
              <a:t>, ‘~</a:t>
            </a:r>
            <a:r>
              <a:rPr lang="ko-KR" altLang="en-US" baseline="0" dirty="0" smtClean="0"/>
              <a:t>외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라는 뜻으로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저자가 다수일 때 사용됩니다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54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2-stage</a:t>
            </a:r>
            <a:r>
              <a:rPr lang="ko-KR" altLang="en-US" dirty="0" smtClean="0"/>
              <a:t>는 복잡한 만큼 </a:t>
            </a:r>
            <a:r>
              <a:rPr lang="ko-KR" altLang="en-US" dirty="0" err="1" smtClean="0"/>
              <a:t>파라미터도</a:t>
            </a:r>
            <a:r>
              <a:rPr lang="ko-KR" altLang="en-US" dirty="0" smtClean="0"/>
              <a:t> 많고 무겁기 때문에 대안이 필요했습니다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그래서 네트워크 하나만 써서 박스를 바로 출력하는 방법이 나왔습니다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각 픽셀에서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네트워크는 다양한 크기와 </a:t>
            </a:r>
            <a:r>
              <a:rPr lang="ko-KR" altLang="en-US" baseline="0" dirty="0" err="1" smtClean="0"/>
              <a:t>종횡비의</a:t>
            </a:r>
            <a:r>
              <a:rPr lang="ko-KR" altLang="en-US" baseline="0" dirty="0" smtClean="0"/>
              <a:t> 앵커 박스에서 골라서 </a:t>
            </a:r>
            <a:r>
              <a:rPr lang="ko-KR" altLang="en-US" baseline="0" dirty="0" err="1" smtClean="0"/>
              <a:t>라벨링을</a:t>
            </a:r>
            <a:r>
              <a:rPr lang="ko-KR" altLang="en-US" baseline="0" dirty="0" smtClean="0"/>
              <a:t> 하는 방법입니다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당연히 네트워크를 하나만 쓰기 때문에 가볍고 빠릅니다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물론 장단점이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정확도와 속도는 </a:t>
            </a:r>
            <a:r>
              <a:rPr lang="en-US" altLang="ko-KR" baseline="0" dirty="0" smtClean="0"/>
              <a:t>trade-off, </a:t>
            </a:r>
            <a:r>
              <a:rPr lang="ko-KR" altLang="en-US" baseline="0" dirty="0" smtClean="0"/>
              <a:t>길항 관계에 있기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속도가 빠른 대신 정확도가 조금 떨어진다는 단점이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자신이 필요한 상황에 잘 맞는 네트워크를 사용해야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131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아무튼 </a:t>
            </a:r>
            <a:r>
              <a:rPr lang="ko-KR" altLang="en-US" dirty="0" err="1" smtClean="0"/>
              <a:t>둘다</a:t>
            </a:r>
            <a:r>
              <a:rPr lang="ko-KR" altLang="en-US" dirty="0" smtClean="0"/>
              <a:t> 앵커박스를 사용하는 방식인데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문제가 있습니다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우선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적어도 하나는 </a:t>
            </a:r>
            <a:r>
              <a:rPr lang="en-US" altLang="ko-KR" dirty="0" smtClean="0"/>
              <a:t>GT</a:t>
            </a:r>
            <a:r>
              <a:rPr lang="ko-KR" altLang="en-US" dirty="0" smtClean="0"/>
              <a:t>랑 겹쳐야 하니까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답이 나와야 하니까 </a:t>
            </a:r>
            <a:r>
              <a:rPr lang="ko-KR" altLang="en-US" dirty="0" err="1" smtClean="0"/>
              <a:t>때려맞추려면</a:t>
            </a:r>
            <a:r>
              <a:rPr lang="ko-KR" altLang="en-US" dirty="0" smtClean="0"/>
              <a:t> 최대한 많은 앵커박스가 필요합니다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그림에서 보다시피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초록색 하나를 찾기 위해서 엄청 많은 빨간색 앵커 박스가 투입됩니다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그니까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이렇게 밸런스가 </a:t>
            </a:r>
            <a:r>
              <a:rPr lang="ko-KR" altLang="en-US" dirty="0" err="1" smtClean="0"/>
              <a:t>안맞는</a:t>
            </a:r>
            <a:r>
              <a:rPr lang="ko-KR" altLang="en-US" dirty="0" smtClean="0"/>
              <a:t> 앵커의 </a:t>
            </a:r>
            <a:r>
              <a:rPr lang="ko-KR" altLang="en-US" dirty="0" err="1" smtClean="0"/>
              <a:t>정답률은</a:t>
            </a:r>
            <a:r>
              <a:rPr lang="ko-KR" altLang="en-US" dirty="0" smtClean="0"/>
              <a:t> 학습 속도를 늦추게 됩니다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앵커 박스는 </a:t>
            </a:r>
            <a:r>
              <a:rPr lang="ko-KR" altLang="en-US" baseline="0" dirty="0" err="1" smtClean="0"/>
              <a:t>종횡비랑</a:t>
            </a:r>
            <a:r>
              <a:rPr lang="ko-KR" altLang="en-US" baseline="0" dirty="0" smtClean="0"/>
              <a:t> 크기 값을 가집니다</a:t>
            </a:r>
            <a:r>
              <a:rPr lang="en-US" altLang="ko-KR" baseline="0" dirty="0" smtClean="0"/>
              <a:t>. X, y, w, h </a:t>
            </a:r>
            <a:r>
              <a:rPr lang="ko-KR" altLang="en-US" baseline="0" dirty="0" smtClean="0"/>
              <a:t>이렇게 가지는데 이게 하나하나 </a:t>
            </a:r>
            <a:r>
              <a:rPr lang="ko-KR" altLang="en-US" baseline="0" dirty="0" err="1" smtClean="0"/>
              <a:t>파라미터로</a:t>
            </a:r>
            <a:r>
              <a:rPr lang="ko-KR" altLang="en-US" baseline="0" dirty="0" smtClean="0"/>
              <a:t> 들어가다 보니까 학습량이 늘어납니다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이것 또한 속도가 느려지는 원인으로 부담이 작용합니다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441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앵커를 없애보자</a:t>
            </a:r>
            <a:r>
              <a:rPr lang="en-US" altLang="ko-KR" dirty="0" smtClean="0"/>
              <a:t>!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하는 연구가 나왔습니다</a:t>
            </a:r>
            <a:r>
              <a:rPr lang="en-US" altLang="ko-KR" baseline="0" dirty="0" smtClean="0"/>
              <a:t>. Anchor-free object detection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213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여러분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갑자기 잘 하다가 빨간 사각형 네 개가 튀어나왔습니다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슬라이드 잘못 </a:t>
            </a:r>
            <a:r>
              <a:rPr lang="ko-KR" altLang="en-US" dirty="0" err="1" smtClean="0"/>
              <a:t>넣은거</a:t>
            </a:r>
            <a:r>
              <a:rPr lang="ko-KR" altLang="en-US" dirty="0" smtClean="0"/>
              <a:t> 아닙니다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이게 뭘까요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255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바로 이 사진 속 검출된 물체의 코너입니다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이건 두 물체의 </a:t>
            </a:r>
            <a:r>
              <a:rPr lang="ko-KR" altLang="en-US" dirty="0" err="1" smtClean="0"/>
              <a:t>히트맵을</a:t>
            </a:r>
            <a:r>
              <a:rPr lang="ko-KR" altLang="en-US" dirty="0" smtClean="0"/>
              <a:t> 나타낸 모습입니다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왼쪽</a:t>
            </a:r>
            <a:r>
              <a:rPr lang="ko-KR" altLang="en-US" baseline="0" dirty="0" smtClean="0"/>
              <a:t> 그림은 좌측 상단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오른쪽 그림은 우측 하단의 코너를 잡아 표시했습니다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보시면 지금 저 점은 방금 전 슬라이드에서 본 것처럼 그 부분만 보면 전혀 알 수가 없습니다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물체의 경계로부터 멀리 떨어져 있기 때문에 어렵지만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배경이 그냥 단색이기 때문에 더더욱 어렵습니다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그렇지만 보시다시피 </a:t>
            </a:r>
            <a:r>
              <a:rPr lang="ko-KR" altLang="en-US" baseline="0" dirty="0" err="1" smtClean="0"/>
              <a:t>기가막히게</a:t>
            </a:r>
            <a:r>
              <a:rPr lang="ko-KR" altLang="en-US" baseline="0" dirty="0" smtClean="0"/>
              <a:t> 코너를 집어내는 것을 확인할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6E01C-6FF1-41EF-B058-1144AADD23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62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http://sejong.ac.kr/indexNew/imgs/header/logo.png">
            <a:extLst>
              <a:ext uri="{FF2B5EF4-FFF2-40B4-BE49-F238E27FC236}">
                <a16:creationId xmlns:a16="http://schemas.microsoft.com/office/drawing/2014/main" id="{B66A6387-AF99-4AB3-8120-B3A170DAD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1" y="6185709"/>
            <a:ext cx="1857375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7E0843C-53CC-4128-B6B2-6091544E0578}"/>
              </a:ext>
            </a:extLst>
          </p:cNvPr>
          <p:cNvGrpSpPr/>
          <p:nvPr userDrawn="1"/>
        </p:nvGrpSpPr>
        <p:grpSpPr>
          <a:xfrm>
            <a:off x="10489072" y="6166199"/>
            <a:ext cx="1643315" cy="452734"/>
            <a:chOff x="10548685" y="6121944"/>
            <a:chExt cx="1643315" cy="452734"/>
          </a:xfrm>
        </p:grpSpPr>
        <p:pic>
          <p:nvPicPr>
            <p:cNvPr id="1028" name="Picture 4" descr="https://lh5.googleusercontent.com/xfBO0bNvfqZbzHDZWZWEW0XMUJOrRTIc3pql46GkGx3EHutIbTeJmh5ULO2q1SxiV5q3VJhx=w16383">
              <a:extLst>
                <a:ext uri="{FF2B5EF4-FFF2-40B4-BE49-F238E27FC236}">
                  <a16:creationId xmlns:a16="http://schemas.microsoft.com/office/drawing/2014/main" id="{1430EB38-FCB8-4D8E-B685-DAE9A64B039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8685" y="6121944"/>
              <a:ext cx="452734" cy="45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3D5A9E-E69F-4B98-8857-FCF720986695}"/>
                </a:ext>
              </a:extLst>
            </p:cNvPr>
            <p:cNvSpPr txBox="1"/>
            <p:nvPr userDrawn="1"/>
          </p:nvSpPr>
          <p:spPr>
            <a:xfrm>
              <a:off x="10928577" y="6180626"/>
              <a:ext cx="1263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Sejong RCV</a:t>
              </a:r>
              <a:endParaRPr lang="ko-KR" alt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962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75224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6693968"/>
            <a:ext cx="12192000" cy="171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BB04CA9-D147-4BAE-9220-3F50CC97A0BE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7AE18B0-511E-430D-9ADB-EAD30E6E15B2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D1C479CD-1DB8-41FD-9039-F8372ACC45A9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59ACE256-8D19-4D44-B042-46B71B8CD532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3" name="직각 삼각형 12">
                  <a:extLst>
                    <a:ext uri="{FF2B5EF4-FFF2-40B4-BE49-F238E27FC236}">
                      <a16:creationId xmlns:a16="http://schemas.microsoft.com/office/drawing/2014/main" id="{AA65D8D7-1D9D-4EDD-883D-98D17DAF5C66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257613DA-F443-4BBD-B03E-6519F0A57AB9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0E20552-EEDA-4531-8581-42CAB2DED01A}"/>
                </a:ext>
              </a:extLst>
            </p:cNvPr>
            <p:cNvGrpSpPr/>
            <p:nvPr userDrawn="1"/>
          </p:nvGrpSpPr>
          <p:grpSpPr>
            <a:xfrm>
              <a:off x="10392012" y="53453"/>
              <a:ext cx="1585688" cy="384700"/>
              <a:chOff x="10548685" y="6081490"/>
              <a:chExt cx="2032868" cy="493188"/>
            </a:xfrm>
          </p:grpSpPr>
          <p:pic>
            <p:nvPicPr>
              <p:cNvPr id="9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7AC8D680-7706-4B1F-9B06-E7863DF68E5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C308C3-A42C-42ED-8A33-A9C6CA4B67A4}"/>
                  </a:ext>
                </a:extLst>
              </p:cNvPr>
              <p:cNvSpPr txBox="1"/>
              <p:nvPr userDrawn="1"/>
            </p:nvSpPr>
            <p:spPr>
              <a:xfrm>
                <a:off x="10961832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588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026" name="Picture 2" descr="http://sejong.ac.kr/indexNew/imgs/header/logo.png">
            <a:extLst>
              <a:ext uri="{FF2B5EF4-FFF2-40B4-BE49-F238E27FC236}">
                <a16:creationId xmlns:a16="http://schemas.microsoft.com/office/drawing/2014/main" id="{B66A6387-AF99-4AB3-8120-B3A170DADB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1" y="6183751"/>
            <a:ext cx="1702979" cy="41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7E0843C-53CC-4128-B6B2-6091544E0578}"/>
              </a:ext>
            </a:extLst>
          </p:cNvPr>
          <p:cNvGrpSpPr/>
          <p:nvPr userDrawn="1"/>
        </p:nvGrpSpPr>
        <p:grpSpPr>
          <a:xfrm>
            <a:off x="10489072" y="6166199"/>
            <a:ext cx="1643315" cy="452734"/>
            <a:chOff x="10548685" y="6121944"/>
            <a:chExt cx="1643315" cy="452734"/>
          </a:xfrm>
        </p:grpSpPr>
        <p:pic>
          <p:nvPicPr>
            <p:cNvPr id="1028" name="Picture 4" descr="https://lh5.googleusercontent.com/xfBO0bNvfqZbzHDZWZWEW0XMUJOrRTIc3pql46GkGx3EHutIbTeJmh5ULO2q1SxiV5q3VJhx=w16383">
              <a:extLst>
                <a:ext uri="{FF2B5EF4-FFF2-40B4-BE49-F238E27FC236}">
                  <a16:creationId xmlns:a16="http://schemas.microsoft.com/office/drawing/2014/main" id="{1430EB38-FCB8-4D8E-B685-DAE9A64B039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8685" y="6121944"/>
              <a:ext cx="452734" cy="45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3D5A9E-E69F-4B98-8857-FCF720986695}"/>
                </a:ext>
              </a:extLst>
            </p:cNvPr>
            <p:cNvSpPr txBox="1"/>
            <p:nvPr userDrawn="1"/>
          </p:nvSpPr>
          <p:spPr>
            <a:xfrm>
              <a:off x="10928577" y="6180626"/>
              <a:ext cx="12634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Sejong RCV</a:t>
              </a:r>
              <a:endParaRPr lang="ko-KR" alt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677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1738544"/>
            <a:ext cx="10363200" cy="1470025"/>
          </a:xfrm>
        </p:spPr>
        <p:txBody>
          <a:bodyPr/>
          <a:lstStyle>
            <a:lvl1pPr>
              <a:defRPr sz="36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6056573"/>
            <a:ext cx="820771" cy="6174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6" t="18614" r="28667" b="18182"/>
          <a:stretch/>
        </p:blipFill>
        <p:spPr>
          <a:xfrm>
            <a:off x="116114" y="6155906"/>
            <a:ext cx="1204685" cy="41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170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2371119"/>
            <a:ext cx="1219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직사각형 4"/>
          <p:cNvSpPr/>
          <p:nvPr userDrawn="1"/>
        </p:nvSpPr>
        <p:spPr>
          <a:xfrm>
            <a:off x="0" y="3422388"/>
            <a:ext cx="12192000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0"/>
          </p:nvPr>
        </p:nvSpPr>
        <p:spPr>
          <a:xfrm>
            <a:off x="336551" y="2416834"/>
            <a:ext cx="11506200" cy="100555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0"/>
              </a:spcBef>
              <a:buNone/>
              <a:defRPr kumimoji="0" lang="ko-KR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4781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00711" y="828046"/>
            <a:ext cx="1170044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AC663C-A2D7-46E5-8204-C2095841114A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E1E761F-7D92-4EB9-A8D5-F642F0E598ED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3733B17-EDDA-44E8-BCE5-8EC734521F5A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B44E7C3-C731-492A-8761-5A37A6C2BE1D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2" name="직각 삼각형 11">
                  <a:extLst>
                    <a:ext uri="{FF2B5EF4-FFF2-40B4-BE49-F238E27FC236}">
                      <a16:creationId xmlns:a16="http://schemas.microsoft.com/office/drawing/2014/main" id="{6C133D5A-DD46-47C0-B9B8-3889DDFFDED9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9DE65674-EC6B-4BE4-AB98-851FF44B186E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537455-37DA-41AF-BD07-23687F1BD2D3}"/>
                </a:ext>
              </a:extLst>
            </p:cNvPr>
            <p:cNvGrpSpPr/>
            <p:nvPr userDrawn="1"/>
          </p:nvGrpSpPr>
          <p:grpSpPr>
            <a:xfrm>
              <a:off x="10392012" y="53453"/>
              <a:ext cx="1585688" cy="384700"/>
              <a:chOff x="10548685" y="6081490"/>
              <a:chExt cx="2032868" cy="493188"/>
            </a:xfrm>
          </p:grpSpPr>
          <p:pic>
            <p:nvPicPr>
              <p:cNvPr id="15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F8958CDE-9B8D-408F-B393-669E02C8EAF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5787864-5859-42E5-B693-012E8C3F84A6}"/>
                  </a:ext>
                </a:extLst>
              </p:cNvPr>
              <p:cNvSpPr txBox="1"/>
              <p:nvPr userDrawn="1"/>
            </p:nvSpPr>
            <p:spPr>
              <a:xfrm>
                <a:off x="10961832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72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6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0797CC8-996B-4048-B234-DE0FB10E9742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6F3C2A2-7773-417E-BAE6-477A4EC33EAC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86016C81-8164-4F32-AE06-6FB86690CAB3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4645AFEC-CC93-400D-A379-E5941F110FD7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BD7E8A62-AD19-4DD6-85C8-325A5E8C250D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D4A3DFD0-9200-4C48-AFC7-C9057C4DCB1D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2BD62F3-ACD2-4D85-92B9-51EF6528249C}"/>
                </a:ext>
              </a:extLst>
            </p:cNvPr>
            <p:cNvGrpSpPr/>
            <p:nvPr userDrawn="1"/>
          </p:nvGrpSpPr>
          <p:grpSpPr>
            <a:xfrm>
              <a:off x="10392012" y="53453"/>
              <a:ext cx="1585688" cy="384700"/>
              <a:chOff x="10548685" y="6081490"/>
              <a:chExt cx="2032868" cy="493188"/>
            </a:xfrm>
          </p:grpSpPr>
          <p:pic>
            <p:nvPicPr>
              <p:cNvPr id="10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CBEE050A-069E-4132-BBF9-17A8CBC283A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E57B549-5B3D-4E9C-A917-93019D56E8D4}"/>
                  </a:ext>
                </a:extLst>
              </p:cNvPr>
              <p:cNvSpPr txBox="1"/>
              <p:nvPr userDrawn="1"/>
            </p:nvSpPr>
            <p:spPr>
              <a:xfrm>
                <a:off x="10961832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396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058620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00711" y="998162"/>
            <a:ext cx="11762689" cy="5388678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  <a:lvl2pPr>
              <a:defRPr sz="20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2pPr>
            <a:lvl3pPr>
              <a:defRPr sz="18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나눔고딕" panose="020D0604000000000000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0" y="6693968"/>
            <a:ext cx="12192000" cy="1710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80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나눔고딕 ExtraBold" panose="020D0904000000000000" pitchFamily="50" charset="-127"/>
                <a:cs typeface="Tahoma" panose="020B060403050404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7F3F648-5905-496F-BA0C-219A5E9C51B2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C5761A4-D7D5-44A2-B232-CA1D86FB80CB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1D2567E-946C-44B5-8CBF-92784421C76A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BBC8BEF-5117-4523-A6B1-5159ED4EDD37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4" name="직각 삼각형 13">
                  <a:extLst>
                    <a:ext uri="{FF2B5EF4-FFF2-40B4-BE49-F238E27FC236}">
                      <a16:creationId xmlns:a16="http://schemas.microsoft.com/office/drawing/2014/main" id="{99374264-956B-42D9-9D04-8AEE41B0A3E2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8D851942-D83A-4DAE-B8A0-B2E9FE77E93E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E7CEF0B-38F2-49CE-B0EA-5C9871866C55}"/>
                </a:ext>
              </a:extLst>
            </p:cNvPr>
            <p:cNvGrpSpPr/>
            <p:nvPr userDrawn="1"/>
          </p:nvGrpSpPr>
          <p:grpSpPr>
            <a:xfrm>
              <a:off x="10392012" y="53453"/>
              <a:ext cx="1585688" cy="384700"/>
              <a:chOff x="10548685" y="6081490"/>
              <a:chExt cx="2032868" cy="493188"/>
            </a:xfrm>
          </p:grpSpPr>
          <p:pic>
            <p:nvPicPr>
              <p:cNvPr id="10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5F99EE1A-9054-43AE-8BC8-DEF797DF7A3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B21F87-D637-48B3-86BA-02CF9B7EB4B6}"/>
                  </a:ext>
                </a:extLst>
              </p:cNvPr>
              <p:cNvSpPr txBox="1"/>
              <p:nvPr userDrawn="1"/>
            </p:nvSpPr>
            <p:spPr>
              <a:xfrm>
                <a:off x="10961832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8023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75224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200711" y="828046"/>
            <a:ext cx="1170044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35ECB91-9112-47E0-BBC6-A333CC498339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CFA4354-97AD-43A3-948F-9613DE321F26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00312AE-3A96-4032-A56C-BFAD052A11A4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FD7C72A-9937-439F-9A9C-6188F4B9153C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3" name="직각 삼각형 12">
                  <a:extLst>
                    <a:ext uri="{FF2B5EF4-FFF2-40B4-BE49-F238E27FC236}">
                      <a16:creationId xmlns:a16="http://schemas.microsoft.com/office/drawing/2014/main" id="{EC27D467-1B3E-4174-8CFC-D0BCF379A37C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536E4EC5-3C66-4BF7-88FB-857C7CC01666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9609B301-A235-4477-82E4-1E415313FFFE}"/>
                </a:ext>
              </a:extLst>
            </p:cNvPr>
            <p:cNvGrpSpPr/>
            <p:nvPr userDrawn="1"/>
          </p:nvGrpSpPr>
          <p:grpSpPr>
            <a:xfrm>
              <a:off x="10392012" y="53453"/>
              <a:ext cx="1585688" cy="384700"/>
              <a:chOff x="10548685" y="6081490"/>
              <a:chExt cx="2032868" cy="493188"/>
            </a:xfrm>
          </p:grpSpPr>
          <p:pic>
            <p:nvPicPr>
              <p:cNvPr id="9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509A6D85-C1D2-4FEA-84BF-054F5B814A1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A8772F-11EE-401B-ACEE-4B1A0894E8D4}"/>
                  </a:ext>
                </a:extLst>
              </p:cNvPr>
              <p:cNvSpPr txBox="1"/>
              <p:nvPr userDrawn="1"/>
            </p:nvSpPr>
            <p:spPr>
              <a:xfrm>
                <a:off x="10961832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53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 anchor="ctr">
            <a:noAutofit/>
          </a:bodyPr>
          <a:lstStyle>
            <a:lvl1pPr algn="l">
              <a:defRPr lang="ko-KR" altLang="en-US" dirty="0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marR="0" lvl="0" indent="0" algn="l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1175224" y="6386840"/>
            <a:ext cx="904780" cy="250330"/>
          </a:xfrm>
          <a:prstGeom prst="rect">
            <a:avLst/>
          </a:prstGeom>
        </p:spPr>
        <p:txBody>
          <a:bodyPr anchor="b"/>
          <a:lstStyle>
            <a:lvl1pPr>
              <a:defRPr lang="en-US" altLang="ko-KR" sz="1200" b="1" smtClean="0">
                <a:solidFill>
                  <a:prstClr val="black">
                    <a:tint val="75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r"/>
            <a:fld id="{FDD39262-B491-4869-BA95-D6A6C727505B}" type="slidenum">
              <a:rPr lang="en-US" altLang="ko-KR" smtClean="0"/>
              <a:pPr algn="r"/>
              <a:t>‹#›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17CACF2-2C5E-4D9C-ABAC-610CDA80C669}"/>
              </a:ext>
            </a:extLst>
          </p:cNvPr>
          <p:cNvGrpSpPr/>
          <p:nvPr userDrawn="1"/>
        </p:nvGrpSpPr>
        <p:grpSpPr>
          <a:xfrm>
            <a:off x="-44" y="0"/>
            <a:ext cx="12192044" cy="537732"/>
            <a:chOff x="-44" y="0"/>
            <a:chExt cx="12192044" cy="53773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A4A1D51-9CE8-439E-B878-AB4D5C6A243B}"/>
                </a:ext>
              </a:extLst>
            </p:cNvPr>
            <p:cNvGrpSpPr/>
            <p:nvPr userDrawn="1"/>
          </p:nvGrpSpPr>
          <p:grpSpPr>
            <a:xfrm>
              <a:off x="-44" y="0"/>
              <a:ext cx="12192044" cy="537732"/>
              <a:chOff x="-44" y="0"/>
              <a:chExt cx="12192044" cy="647700"/>
            </a:xfrm>
            <a:gradFill>
              <a:gsLst>
                <a:gs pos="0">
                  <a:schemeClr val="tx1"/>
                </a:gs>
                <a:gs pos="100000">
                  <a:schemeClr val="bg1">
                    <a:lumMod val="65000"/>
                  </a:schemeClr>
                </a:gs>
              </a:gsLst>
              <a:lin ang="0" scaled="1"/>
            </a:gradFill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D86E7759-8370-470D-9923-D7246423CC61}"/>
                  </a:ext>
                </a:extLst>
              </p:cNvPr>
              <p:cNvSpPr/>
              <p:nvPr userDrawn="1"/>
            </p:nvSpPr>
            <p:spPr>
              <a:xfrm>
                <a:off x="-44" y="0"/>
                <a:ext cx="12192043" cy="2924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D29EB2A-6382-4579-BFBD-B91094E2D839}"/>
                  </a:ext>
                </a:extLst>
              </p:cNvPr>
              <p:cNvGrpSpPr/>
              <p:nvPr userDrawn="1"/>
            </p:nvGrpSpPr>
            <p:grpSpPr>
              <a:xfrm>
                <a:off x="9997440" y="283828"/>
                <a:ext cx="2194560" cy="363872"/>
                <a:chOff x="7723763" y="173914"/>
                <a:chExt cx="4468237" cy="321012"/>
              </a:xfrm>
              <a:grpFill/>
            </p:grpSpPr>
            <p:sp>
              <p:nvSpPr>
                <p:cNvPr id="12" name="직각 삼각형 11">
                  <a:extLst>
                    <a:ext uri="{FF2B5EF4-FFF2-40B4-BE49-F238E27FC236}">
                      <a16:creationId xmlns:a16="http://schemas.microsoft.com/office/drawing/2014/main" id="{FA939CF6-104D-452F-A6FE-230312B06600}"/>
                    </a:ext>
                  </a:extLst>
                </p:cNvPr>
                <p:cNvSpPr/>
                <p:nvPr userDrawn="1"/>
              </p:nvSpPr>
              <p:spPr>
                <a:xfrm rot="16200000" flipH="1">
                  <a:off x="7723763" y="173914"/>
                  <a:ext cx="321012" cy="321012"/>
                </a:xfrm>
                <a:prstGeom prst="rt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" name="직사각형 12">
                  <a:extLst>
                    <a:ext uri="{FF2B5EF4-FFF2-40B4-BE49-F238E27FC236}">
                      <a16:creationId xmlns:a16="http://schemas.microsoft.com/office/drawing/2014/main" id="{B57560B1-E75C-4550-8BDA-BB74B5334C32}"/>
                    </a:ext>
                  </a:extLst>
                </p:cNvPr>
                <p:cNvSpPr/>
                <p:nvPr userDrawn="1"/>
              </p:nvSpPr>
              <p:spPr>
                <a:xfrm>
                  <a:off x="8044775" y="179173"/>
                  <a:ext cx="4147225" cy="31198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8C6A967-FFC8-47A0-8778-6785AE2C33E1}"/>
                </a:ext>
              </a:extLst>
            </p:cNvPr>
            <p:cNvGrpSpPr/>
            <p:nvPr userDrawn="1"/>
          </p:nvGrpSpPr>
          <p:grpSpPr>
            <a:xfrm>
              <a:off x="10392012" y="53453"/>
              <a:ext cx="1585688" cy="384700"/>
              <a:chOff x="10548685" y="6081490"/>
              <a:chExt cx="2032868" cy="493188"/>
            </a:xfrm>
          </p:grpSpPr>
          <p:pic>
            <p:nvPicPr>
              <p:cNvPr id="8" name="Picture 4" descr="https://lh5.googleusercontent.com/xfBO0bNvfqZbzHDZWZWEW0XMUJOrRTIc3pql46GkGx3EHutIbTeJmh5ULO2q1SxiV5q3VJhx=w16383">
                <a:extLst>
                  <a:ext uri="{FF2B5EF4-FFF2-40B4-BE49-F238E27FC236}">
                    <a16:creationId xmlns:a16="http://schemas.microsoft.com/office/drawing/2014/main" id="{0D9FF14D-AF59-449B-8789-92D8DD69B12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48685" y="6121944"/>
                <a:ext cx="452734" cy="452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E6240A-835A-4D84-A2AB-481E1F3AE9D5}"/>
                  </a:ext>
                </a:extLst>
              </p:cNvPr>
              <p:cNvSpPr txBox="1"/>
              <p:nvPr userDrawn="1"/>
            </p:nvSpPr>
            <p:spPr>
              <a:xfrm>
                <a:off x="10961832" y="6081490"/>
                <a:ext cx="1619721" cy="473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Sejong RCV</a:t>
                </a:r>
                <a:endParaRPr lang="ko-KR" altLang="en-US" b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681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제목 개체 틀 44"/>
          <p:cNvSpPr>
            <a:spLocks noGrp="1"/>
          </p:cNvSpPr>
          <p:nvPr>
            <p:ph type="title"/>
          </p:nvPr>
        </p:nvSpPr>
        <p:spPr>
          <a:xfrm>
            <a:off x="60960" y="352399"/>
            <a:ext cx="11519015" cy="4680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41" name="제목 1"/>
          <p:cNvSpPr txBox="1">
            <a:spLocks/>
          </p:cNvSpPr>
          <p:nvPr/>
        </p:nvSpPr>
        <p:spPr>
          <a:xfrm>
            <a:off x="723901" y="2774172"/>
            <a:ext cx="11489227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KAIST RCV Lab.</a:t>
            </a:r>
            <a:endParaRPr kumimoji="0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546101" y="6617078"/>
            <a:ext cx="11489227" cy="27462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-44" y="6678827"/>
            <a:ext cx="12192043" cy="21287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 userDrawn="1"/>
        </p:nvSpPr>
        <p:spPr>
          <a:xfrm>
            <a:off x="-44" y="0"/>
            <a:ext cx="12192043" cy="242765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bg1">
                  <a:lumMod val="6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86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kumimoji="0" lang="ko-KR" altLang="en-US" sz="2800" b="1" i="0" u="none" strike="noStrike" kern="1200" cap="none" spc="0" normalizeH="0" baseline="0" noProof="0" smtClean="0">
          <a:ln>
            <a:noFill/>
          </a:ln>
          <a:solidFill>
            <a:schemeClr val="tx1"/>
          </a:solidFill>
          <a:effectLst/>
          <a:uLnTx/>
          <a:uFillTx/>
          <a:latin typeface="Tahoma" panose="020B0604030504040204" pitchFamily="34" charset="0"/>
          <a:ea typeface="나눔고딕 ExtraBold" panose="020D0904000000000000" pitchFamily="50" charset="-127"/>
          <a:cs typeface="Tahoma" panose="020B0604030504040204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0.png"/><Relationship Id="rId4" Type="http://schemas.openxmlformats.org/officeDocument/2006/relationships/image" Target="../media/image2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5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A2EE3-D43D-4049-AAD5-9903AC4007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265406"/>
            <a:ext cx="10363200" cy="1453910"/>
          </a:xfrm>
        </p:spPr>
        <p:txBody>
          <a:bodyPr/>
          <a:lstStyle/>
          <a:p>
            <a:pPr algn="ctr"/>
            <a:r>
              <a:rPr lang="en-US" altLang="ko-KR" dirty="0" err="1" smtClean="0"/>
              <a:t>CornerNet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400" dirty="0"/>
              <a:t>Detecting Objects as Paired </a:t>
            </a:r>
            <a:r>
              <a:rPr lang="en-US" altLang="ko-KR" sz="2400" dirty="0" err="1" smtClean="0"/>
              <a:t>Keypoints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F8B58E-4CFD-4415-A5E7-0E94940AD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김남훈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74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/>
          <a:lstStyle/>
          <a:p>
            <a:r>
              <a:rPr lang="en-US" altLang="ko-KR" dirty="0"/>
              <a:t>Drawbacks of Anchor Boxes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10</a:t>
            </a:fld>
            <a:endParaRPr lang="ko-KR" alt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F0B965D-6697-354C-BA93-B718FFC57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691"/>
            <a:ext cx="10515600" cy="516400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ea typeface="Tahoma" panose="020B0604030504040204" pitchFamily="34" charset="0"/>
              </a:rPr>
              <a:t>많은 수의 </a:t>
            </a:r>
            <a:r>
              <a:rPr lang="en-US" altLang="ko-KR" dirty="0" smtClean="0">
                <a:ea typeface="Tahoma" panose="020B0604030504040204" pitchFamily="34" charset="0"/>
              </a:rPr>
              <a:t>anchor</a:t>
            </a:r>
            <a:r>
              <a:rPr lang="ko-KR" altLang="en-US" dirty="0" smtClean="0">
                <a:ea typeface="Tahoma" panose="020B0604030504040204" pitchFamily="34" charset="0"/>
              </a:rPr>
              <a:t>가 필요</a:t>
            </a:r>
            <a:endParaRPr lang="en-US" dirty="0">
              <a:ea typeface="Tahoma" panose="020B0604030504040204" pitchFamily="34" charset="0"/>
            </a:endParaRPr>
          </a:p>
          <a:p>
            <a:pPr lvl="1">
              <a:buFont typeface="Wingdings" pitchFamily="2" charset="2"/>
              <a:buChar char="à"/>
            </a:pPr>
            <a:r>
              <a:rPr lang="en-US" dirty="0" smtClean="0">
                <a:ea typeface="Tahoma" panose="020B0604030504040204" pitchFamily="34" charset="0"/>
                <a:sym typeface="Wingdings" pitchFamily="2" charset="2"/>
              </a:rPr>
              <a:t> </a:t>
            </a:r>
            <a:r>
              <a:rPr lang="ko-KR" altLang="en-US" dirty="0" smtClean="0">
                <a:ea typeface="Tahoma" panose="020B0604030504040204" pitchFamily="34" charset="0"/>
                <a:sym typeface="Wingdings" pitchFamily="2" charset="2"/>
              </a:rPr>
              <a:t>앵커의 극히 일부만 </a:t>
            </a:r>
            <a:r>
              <a:rPr lang="en-US" altLang="ko-KR" dirty="0" smtClean="0">
                <a:ea typeface="Tahoma" panose="020B0604030504040204" pitchFamily="34" charset="0"/>
                <a:sym typeface="Wingdings" pitchFamily="2" charset="2"/>
              </a:rPr>
              <a:t>positive</a:t>
            </a:r>
          </a:p>
          <a:p>
            <a:pPr lvl="1">
              <a:buFont typeface="Wingdings" pitchFamily="2" charset="2"/>
              <a:buChar char="à"/>
            </a:pPr>
            <a:r>
              <a:rPr lang="en-US" dirty="0" smtClean="0">
                <a:ea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>
                <a:ea typeface="Tahoma" panose="020B0604030504040204" pitchFamily="34" charset="0"/>
                <a:sym typeface="Wingdings" pitchFamily="2" charset="2"/>
              </a:rPr>
              <a:t>Slow down training [Lin et al. ICCV’17</a:t>
            </a:r>
            <a:r>
              <a:rPr lang="en-US" dirty="0" smtClean="0">
                <a:ea typeface="Tahoma" panose="020B0604030504040204" pitchFamily="34" charset="0"/>
                <a:sym typeface="Wingdings" pitchFamily="2" charset="2"/>
              </a:rPr>
              <a:t>]</a:t>
            </a:r>
          </a:p>
          <a:p>
            <a:pPr lvl="1">
              <a:buFont typeface="Wingdings" pitchFamily="2" charset="2"/>
              <a:buChar char="à"/>
            </a:pPr>
            <a:endParaRPr lang="en-US" dirty="0">
              <a:ea typeface="Tahoma" panose="020B0604030504040204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 smtClean="0">
              <a:ea typeface="Tahoma" panose="020B0604030504040204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>
              <a:ea typeface="Tahoma" panose="020B0604030504040204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 smtClean="0">
              <a:ea typeface="Tahoma" panose="020B0604030504040204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 smtClean="0">
              <a:ea typeface="Tahoma" panose="020B0604030504040204" pitchFamily="34" charset="0"/>
              <a:sym typeface="Wingdings" pitchFamily="2" charset="2"/>
            </a:endParaRPr>
          </a:p>
          <a:p>
            <a:pPr lvl="1">
              <a:buFont typeface="Wingdings" pitchFamily="2" charset="2"/>
              <a:buChar char="à"/>
            </a:pPr>
            <a:endParaRPr lang="en-US" dirty="0">
              <a:ea typeface="Tahoma" panose="020B0604030504040204" pitchFamily="34" charset="0"/>
              <a:sym typeface="Wingdings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smtClean="0">
                <a:ea typeface="Tahoma" panose="020B0604030504040204" pitchFamily="34" charset="0"/>
                <a:sym typeface="Wingdings" pitchFamily="2" charset="2"/>
              </a:rPr>
              <a:t>추가적인 </a:t>
            </a:r>
            <a:r>
              <a:rPr lang="en-US" dirty="0" err="1" smtClean="0">
                <a:ea typeface="Tahoma" panose="020B0604030504040204" pitchFamily="34" charset="0"/>
                <a:sym typeface="Wingdings" pitchFamily="2" charset="2"/>
              </a:rPr>
              <a:t>hyperparameters</a:t>
            </a:r>
            <a:r>
              <a:rPr lang="en-US" dirty="0" smtClean="0">
                <a:ea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>
                <a:ea typeface="Tahoma" panose="020B0604030504040204" pitchFamily="34" charset="0"/>
                <a:sym typeface="Wingdings" pitchFamily="2" charset="2"/>
              </a:rPr>
              <a:t>– </a:t>
            </a:r>
            <a:r>
              <a:rPr lang="ko-KR" altLang="en-US" dirty="0" smtClean="0">
                <a:ea typeface="Tahoma" panose="020B0604030504040204" pitchFamily="34" charset="0"/>
                <a:sym typeface="Wingdings" pitchFamily="2" charset="2"/>
              </a:rPr>
              <a:t>크기</a:t>
            </a:r>
            <a:r>
              <a:rPr lang="en-US" altLang="ko-KR" dirty="0" smtClean="0">
                <a:ea typeface="Tahoma" panose="020B0604030504040204" pitchFamily="34" charset="0"/>
                <a:sym typeface="Wingdings" pitchFamily="2" charset="2"/>
              </a:rPr>
              <a:t>,</a:t>
            </a:r>
            <a:r>
              <a:rPr lang="ko-KR" altLang="en-US" dirty="0" smtClean="0">
                <a:ea typeface="Tahoma" panose="020B0604030504040204" pitchFamily="34" charset="0"/>
                <a:sym typeface="Wingdings" pitchFamily="2" charset="2"/>
              </a:rPr>
              <a:t> </a:t>
            </a:r>
            <a:r>
              <a:rPr lang="en-US" dirty="0" smtClean="0">
                <a:ea typeface="Tahoma" panose="020B0604030504040204" pitchFamily="34" charset="0"/>
                <a:sym typeface="Wingdings" pitchFamily="2" charset="2"/>
              </a:rPr>
              <a:t>aspect ratios(</a:t>
            </a:r>
            <a:r>
              <a:rPr lang="ko-KR" altLang="en-US" dirty="0" err="1" smtClean="0">
                <a:ea typeface="Tahoma" panose="020B0604030504040204" pitchFamily="34" charset="0"/>
                <a:sym typeface="Wingdings" pitchFamily="2" charset="2"/>
              </a:rPr>
              <a:t>종횡비</a:t>
            </a:r>
            <a:r>
              <a:rPr lang="en-US" altLang="ko-KR" dirty="0" smtClean="0">
                <a:ea typeface="Tahoma" panose="020B0604030504040204" pitchFamily="34" charset="0"/>
                <a:sym typeface="Wingdings" pitchFamily="2" charset="2"/>
              </a:rPr>
              <a:t>)</a:t>
            </a:r>
            <a:endParaRPr lang="en-US" dirty="0">
              <a:ea typeface="Tahoma" panose="020B0604030504040204" pitchFamily="34" charset="0"/>
            </a:endParaRPr>
          </a:p>
        </p:txBody>
      </p:sp>
      <p:grpSp>
        <p:nvGrpSpPr>
          <p:cNvPr id="18" name="Group 39">
            <a:extLst>
              <a:ext uri="{FF2B5EF4-FFF2-40B4-BE49-F238E27FC236}">
                <a16:creationId xmlns:a16="http://schemas.microsoft.com/office/drawing/2014/main" id="{ECF60AB7-53B9-B647-9AC9-CF3E40563F88}"/>
              </a:ext>
            </a:extLst>
          </p:cNvPr>
          <p:cNvGrpSpPr/>
          <p:nvPr/>
        </p:nvGrpSpPr>
        <p:grpSpPr>
          <a:xfrm>
            <a:off x="7392684" y="1252061"/>
            <a:ext cx="4377607" cy="3012374"/>
            <a:chOff x="7622204" y="2127399"/>
            <a:chExt cx="4338249" cy="2985290"/>
          </a:xfrm>
        </p:grpSpPr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BACC542B-F20D-6642-95A8-066D5E18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2204" y="2127399"/>
              <a:ext cx="3980386" cy="29852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9DC9F1C0-173D-2143-BF90-947F971BAE71}"/>
                </a:ext>
              </a:extLst>
            </p:cNvPr>
            <p:cNvSpPr/>
            <p:nvPr/>
          </p:nvSpPr>
          <p:spPr>
            <a:xfrm>
              <a:off x="10204592" y="2970313"/>
              <a:ext cx="1303095" cy="2142376"/>
            </a:xfrm>
            <a:prstGeom prst="rect">
              <a:avLst/>
            </a:prstGeom>
            <a:noFill/>
            <a:ln w="38100" cap="flat" cmpd="sng">
              <a:solidFill>
                <a:srgbClr val="92D05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">
              <a:extLst>
                <a:ext uri="{FF2B5EF4-FFF2-40B4-BE49-F238E27FC236}">
                  <a16:creationId xmlns:a16="http://schemas.microsoft.com/office/drawing/2014/main" id="{10EFBF9E-5E1B-3A43-8EC6-C427530B5E8B}"/>
                </a:ext>
              </a:extLst>
            </p:cNvPr>
            <p:cNvSpPr/>
            <p:nvPr/>
          </p:nvSpPr>
          <p:spPr>
            <a:xfrm>
              <a:off x="9751820" y="3412039"/>
              <a:ext cx="2208633" cy="1258923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20D8B7C6-0670-734E-98CB-965166C4972B}"/>
                </a:ext>
              </a:extLst>
            </p:cNvPr>
            <p:cNvSpPr/>
            <p:nvPr/>
          </p:nvSpPr>
          <p:spPr>
            <a:xfrm>
              <a:off x="9993664" y="3199537"/>
              <a:ext cx="1724943" cy="1724945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8">
              <a:extLst>
                <a:ext uri="{FF2B5EF4-FFF2-40B4-BE49-F238E27FC236}">
                  <a16:creationId xmlns:a16="http://schemas.microsoft.com/office/drawing/2014/main" id="{33AA514B-5837-A545-BE9D-59FB57F60F60}"/>
                </a:ext>
              </a:extLst>
            </p:cNvPr>
            <p:cNvSpPr/>
            <p:nvPr/>
          </p:nvSpPr>
          <p:spPr>
            <a:xfrm>
              <a:off x="10503090" y="3445051"/>
              <a:ext cx="732993" cy="1205088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9">
              <a:extLst>
                <a:ext uri="{FF2B5EF4-FFF2-40B4-BE49-F238E27FC236}">
                  <a16:creationId xmlns:a16="http://schemas.microsoft.com/office/drawing/2014/main" id="{B205D4D7-63AE-9443-9F8F-58C690EB863E}"/>
                </a:ext>
              </a:extLst>
            </p:cNvPr>
            <p:cNvSpPr/>
            <p:nvPr/>
          </p:nvSpPr>
          <p:spPr>
            <a:xfrm>
              <a:off x="10243866" y="3679461"/>
              <a:ext cx="1242356" cy="708144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10">
              <a:extLst>
                <a:ext uri="{FF2B5EF4-FFF2-40B4-BE49-F238E27FC236}">
                  <a16:creationId xmlns:a16="http://schemas.microsoft.com/office/drawing/2014/main" id="{B33921EE-AE6A-2F4B-A42D-2C4F2C9111BA}"/>
                </a:ext>
              </a:extLst>
            </p:cNvPr>
            <p:cNvSpPr/>
            <p:nvPr/>
          </p:nvSpPr>
          <p:spPr>
            <a:xfrm>
              <a:off x="10384444" y="3556363"/>
              <a:ext cx="970282" cy="970282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DAFD66C-10F8-EB4C-AAE2-A6531504729C}"/>
              </a:ext>
            </a:extLst>
          </p:cNvPr>
          <p:cNvSpPr txBox="1"/>
          <p:nvPr/>
        </p:nvSpPr>
        <p:spPr>
          <a:xfrm>
            <a:off x="4631456" y="3146032"/>
            <a:ext cx="2628539" cy="1015663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/>
              <a:t>At least one anchor sufficiently overlaps with ground-truth</a:t>
            </a:r>
          </a:p>
        </p:txBody>
      </p:sp>
      <p:cxnSp>
        <p:nvCxnSpPr>
          <p:cNvPr id="27" name="Straight Arrow Connector 41">
            <a:extLst>
              <a:ext uri="{FF2B5EF4-FFF2-40B4-BE49-F238E27FC236}">
                <a16:creationId xmlns:a16="http://schemas.microsoft.com/office/drawing/2014/main" id="{B0C88321-4B72-7740-8A8A-BB8FC1E02873}"/>
              </a:ext>
            </a:extLst>
          </p:cNvPr>
          <p:cNvCxnSpPr>
            <a:cxnSpLocks/>
          </p:cNvCxnSpPr>
          <p:nvPr/>
        </p:nvCxnSpPr>
        <p:spPr>
          <a:xfrm flipV="1">
            <a:off x="7259995" y="2102622"/>
            <a:ext cx="2716846" cy="157045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53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858540" y="916611"/>
            <a:ext cx="8352358" cy="5581651"/>
            <a:chOff x="1858540" y="884527"/>
            <a:chExt cx="8352358" cy="5581651"/>
          </a:xfrm>
        </p:grpSpPr>
        <p:pic>
          <p:nvPicPr>
            <p:cNvPr id="1412" name="Picture 2" descr="object detection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6338" y="884527"/>
              <a:ext cx="8305800" cy="558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4" name="그룹 193"/>
            <p:cNvGrpSpPr/>
            <p:nvPr/>
          </p:nvGrpSpPr>
          <p:grpSpPr>
            <a:xfrm>
              <a:off x="1886339" y="884528"/>
              <a:ext cx="8292313" cy="460502"/>
              <a:chOff x="1886339" y="692024"/>
              <a:chExt cx="8292313" cy="460502"/>
            </a:xfrm>
          </p:grpSpPr>
          <p:grpSp>
            <p:nvGrpSpPr>
              <p:cNvPr id="13" name="그룹 12"/>
              <p:cNvGrpSpPr/>
              <p:nvPr/>
            </p:nvGrpSpPr>
            <p:grpSpPr>
              <a:xfrm>
                <a:off x="188633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직사각형 1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0" name="그룹 49"/>
              <p:cNvGrpSpPr/>
              <p:nvPr/>
            </p:nvGrpSpPr>
            <p:grpSpPr>
              <a:xfrm>
                <a:off x="240743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1" name="직사각형 5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직사각형 5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5" name="그룹 54"/>
              <p:cNvGrpSpPr/>
              <p:nvPr/>
            </p:nvGrpSpPr>
            <p:grpSpPr>
              <a:xfrm>
                <a:off x="292853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6" name="직사각형 5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직사각형 5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" name="그룹 59"/>
              <p:cNvGrpSpPr/>
              <p:nvPr/>
            </p:nvGrpSpPr>
            <p:grpSpPr>
              <a:xfrm>
                <a:off x="344963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1" name="직사각형 6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직사각형 6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" name="직사각형 6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" name="직사각형 6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5" name="그룹 64"/>
              <p:cNvGrpSpPr/>
              <p:nvPr/>
            </p:nvGrpSpPr>
            <p:grpSpPr>
              <a:xfrm>
                <a:off x="397072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6" name="직사각형 6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0" name="그룹 69"/>
              <p:cNvGrpSpPr/>
              <p:nvPr/>
            </p:nvGrpSpPr>
            <p:grpSpPr>
              <a:xfrm>
                <a:off x="4491824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1" name="직사각형 7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5" name="그룹 74"/>
              <p:cNvGrpSpPr/>
              <p:nvPr/>
            </p:nvGrpSpPr>
            <p:grpSpPr>
              <a:xfrm>
                <a:off x="5012921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6" name="직사각형 7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7" name="직사각형 7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직사각형 7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2" name="그룹 91"/>
              <p:cNvGrpSpPr/>
              <p:nvPr/>
            </p:nvGrpSpPr>
            <p:grpSpPr>
              <a:xfrm>
                <a:off x="5534018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3" name="직사각형 9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" name="직사각형 9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" name="직사각형 9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7" name="그룹 96"/>
              <p:cNvGrpSpPr/>
              <p:nvPr/>
            </p:nvGrpSpPr>
            <p:grpSpPr>
              <a:xfrm>
                <a:off x="6055115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8" name="직사각형 9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1" name="직사각형 10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" name="그룹 101"/>
              <p:cNvGrpSpPr/>
              <p:nvPr/>
            </p:nvGrpSpPr>
            <p:grpSpPr>
              <a:xfrm>
                <a:off x="6576212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3" name="직사각형 10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" name="직사각형 10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" name="직사각형 10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7" name="그룹 106"/>
              <p:cNvGrpSpPr/>
              <p:nvPr/>
            </p:nvGrpSpPr>
            <p:grpSpPr>
              <a:xfrm>
                <a:off x="709730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8" name="직사각형 10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" name="직사각형 10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0" name="직사각형 10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1" name="직사각형 11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2" name="그룹 111"/>
              <p:cNvGrpSpPr/>
              <p:nvPr/>
            </p:nvGrpSpPr>
            <p:grpSpPr>
              <a:xfrm>
                <a:off x="761840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13" name="직사각형 11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5" name="직사각형 11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6" name="직사각형 11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>
                <a:off x="813950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18" name="직사각형 11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2" name="그룹 121"/>
              <p:cNvGrpSpPr/>
              <p:nvPr/>
            </p:nvGrpSpPr>
            <p:grpSpPr>
              <a:xfrm>
                <a:off x="866060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23" name="직사각형 12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4" name="직사각형 12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5" name="직사각형 12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3" name="그룹 132"/>
              <p:cNvGrpSpPr/>
              <p:nvPr/>
            </p:nvGrpSpPr>
            <p:grpSpPr>
              <a:xfrm>
                <a:off x="918169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34" name="직사각형 13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5" name="직사각형 13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직사각형 13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38" name="그룹 137"/>
              <p:cNvGrpSpPr/>
              <p:nvPr/>
            </p:nvGrpSpPr>
            <p:grpSpPr>
              <a:xfrm>
                <a:off x="970279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39" name="직사각형 13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직사각형 13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직사각형 14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359" name="그룹 358"/>
            <p:cNvGrpSpPr/>
            <p:nvPr/>
          </p:nvGrpSpPr>
          <p:grpSpPr>
            <a:xfrm>
              <a:off x="1895967" y="1906654"/>
              <a:ext cx="8292313" cy="460502"/>
              <a:chOff x="1886339" y="692024"/>
              <a:chExt cx="8292313" cy="460502"/>
            </a:xfrm>
          </p:grpSpPr>
          <p:grpSp>
            <p:nvGrpSpPr>
              <p:cNvPr id="360" name="그룹 359"/>
              <p:cNvGrpSpPr/>
              <p:nvPr/>
            </p:nvGrpSpPr>
            <p:grpSpPr>
              <a:xfrm>
                <a:off x="188633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36" name="직사각형 43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7" name="직사각형 43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8" name="직사각형 43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9" name="직사각형 43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1" name="그룹 360"/>
              <p:cNvGrpSpPr/>
              <p:nvPr/>
            </p:nvGrpSpPr>
            <p:grpSpPr>
              <a:xfrm>
                <a:off x="240743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32" name="직사각형 43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3" name="직사각형 43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4" name="직사각형 43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5" name="직사각형 43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2" name="그룹 361"/>
              <p:cNvGrpSpPr/>
              <p:nvPr/>
            </p:nvGrpSpPr>
            <p:grpSpPr>
              <a:xfrm>
                <a:off x="292853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28" name="직사각형 42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9" name="직사각형 42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0" name="직사각형 42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1" name="직사각형 43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3" name="그룹 362"/>
              <p:cNvGrpSpPr/>
              <p:nvPr/>
            </p:nvGrpSpPr>
            <p:grpSpPr>
              <a:xfrm>
                <a:off x="344963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24" name="직사각형 42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5" name="직사각형 42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6" name="직사각형 42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7" name="직사각형 42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4" name="그룹 363"/>
              <p:cNvGrpSpPr/>
              <p:nvPr/>
            </p:nvGrpSpPr>
            <p:grpSpPr>
              <a:xfrm>
                <a:off x="397072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20" name="직사각형 41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1" name="직사각형 42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2" name="직사각형 42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23" name="직사각형 42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5" name="그룹 364"/>
              <p:cNvGrpSpPr/>
              <p:nvPr/>
            </p:nvGrpSpPr>
            <p:grpSpPr>
              <a:xfrm>
                <a:off x="4491824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16" name="직사각형 41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7" name="직사각형 41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8" name="직사각형 41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9" name="직사각형 41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6" name="그룹 365"/>
              <p:cNvGrpSpPr/>
              <p:nvPr/>
            </p:nvGrpSpPr>
            <p:grpSpPr>
              <a:xfrm>
                <a:off x="5012921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12" name="직사각형 41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3" name="직사각형 41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4" name="직사각형 41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5" name="직사각형 41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7" name="그룹 366"/>
              <p:cNvGrpSpPr/>
              <p:nvPr/>
            </p:nvGrpSpPr>
            <p:grpSpPr>
              <a:xfrm>
                <a:off x="5534018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08" name="직사각형 40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9" name="직사각형 40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0" name="직사각형 40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1" name="직사각형 41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8" name="그룹 367"/>
              <p:cNvGrpSpPr/>
              <p:nvPr/>
            </p:nvGrpSpPr>
            <p:grpSpPr>
              <a:xfrm>
                <a:off x="6055115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04" name="직사각형 40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5" name="직사각형 40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6" name="직사각형 40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7" name="직사각형 40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69" name="그룹 368"/>
              <p:cNvGrpSpPr/>
              <p:nvPr/>
            </p:nvGrpSpPr>
            <p:grpSpPr>
              <a:xfrm>
                <a:off x="6576212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00" name="직사각형 39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1" name="직사각형 40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2" name="직사각형 40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03" name="직사각형 40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0" name="그룹 369"/>
              <p:cNvGrpSpPr/>
              <p:nvPr/>
            </p:nvGrpSpPr>
            <p:grpSpPr>
              <a:xfrm>
                <a:off x="709730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396" name="직사각형 39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7" name="직사각형 39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8" name="직사각형 39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9" name="직사각형 39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1" name="그룹 370"/>
              <p:cNvGrpSpPr/>
              <p:nvPr/>
            </p:nvGrpSpPr>
            <p:grpSpPr>
              <a:xfrm>
                <a:off x="761840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392" name="직사각형 39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3" name="직사각형 39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4" name="직사각형 39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5" name="직사각형 39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2" name="그룹 371"/>
              <p:cNvGrpSpPr/>
              <p:nvPr/>
            </p:nvGrpSpPr>
            <p:grpSpPr>
              <a:xfrm>
                <a:off x="813950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388" name="직사각형 38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9" name="직사각형 38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0" name="직사각형 38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91" name="직사각형 39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3" name="그룹 372"/>
              <p:cNvGrpSpPr/>
              <p:nvPr/>
            </p:nvGrpSpPr>
            <p:grpSpPr>
              <a:xfrm>
                <a:off x="866060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384" name="직사각형 38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5" name="직사각형 38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6" name="직사각형 38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7" name="직사각형 38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4" name="그룹 373"/>
              <p:cNvGrpSpPr/>
              <p:nvPr/>
            </p:nvGrpSpPr>
            <p:grpSpPr>
              <a:xfrm>
                <a:off x="918169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380" name="직사각형 37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1" name="직사각형 38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2" name="직사각형 38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3" name="직사각형 38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375" name="그룹 374"/>
              <p:cNvGrpSpPr/>
              <p:nvPr/>
            </p:nvGrpSpPr>
            <p:grpSpPr>
              <a:xfrm>
                <a:off x="970279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376" name="직사각형 37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79" name="직사각형 37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440" name="그룹 439"/>
            <p:cNvGrpSpPr/>
            <p:nvPr/>
          </p:nvGrpSpPr>
          <p:grpSpPr>
            <a:xfrm>
              <a:off x="1895967" y="1395591"/>
              <a:ext cx="8292313" cy="460502"/>
              <a:chOff x="1886339" y="692024"/>
              <a:chExt cx="8292313" cy="460502"/>
            </a:xfrm>
          </p:grpSpPr>
          <p:grpSp>
            <p:nvGrpSpPr>
              <p:cNvPr id="441" name="그룹 440"/>
              <p:cNvGrpSpPr/>
              <p:nvPr/>
            </p:nvGrpSpPr>
            <p:grpSpPr>
              <a:xfrm>
                <a:off x="188633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17" name="직사각형 51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8" name="직사각형 51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20" name="직사각형 51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2" name="그룹 441"/>
              <p:cNvGrpSpPr/>
              <p:nvPr/>
            </p:nvGrpSpPr>
            <p:grpSpPr>
              <a:xfrm>
                <a:off x="240743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13" name="직사각형 51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4" name="직사각형 51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5" name="직사각형 51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6" name="직사각형 51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3" name="그룹 442"/>
              <p:cNvGrpSpPr/>
              <p:nvPr/>
            </p:nvGrpSpPr>
            <p:grpSpPr>
              <a:xfrm>
                <a:off x="292853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09" name="직사각형 50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0" name="직사각형 50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1" name="직사각형 51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2" name="직사각형 51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4" name="그룹 443"/>
              <p:cNvGrpSpPr/>
              <p:nvPr/>
            </p:nvGrpSpPr>
            <p:grpSpPr>
              <a:xfrm>
                <a:off x="344963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05" name="직사각형 50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6" name="직사각형 50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7" name="직사각형 50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8" name="직사각형 50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5" name="그룹 444"/>
              <p:cNvGrpSpPr/>
              <p:nvPr/>
            </p:nvGrpSpPr>
            <p:grpSpPr>
              <a:xfrm>
                <a:off x="397072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01" name="직사각형 50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2" name="직사각형 50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3" name="직사각형 50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4" name="직사각형 50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6" name="그룹 445"/>
              <p:cNvGrpSpPr/>
              <p:nvPr/>
            </p:nvGrpSpPr>
            <p:grpSpPr>
              <a:xfrm>
                <a:off x="4491824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97" name="직사각형 49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8" name="직사각형 49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9" name="직사각형 49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0" name="직사각형 49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7" name="그룹 446"/>
              <p:cNvGrpSpPr/>
              <p:nvPr/>
            </p:nvGrpSpPr>
            <p:grpSpPr>
              <a:xfrm>
                <a:off x="5012921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93" name="직사각형 49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4" name="직사각형 49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5" name="직사각형 49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6" name="직사각형 49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8" name="그룹 447"/>
              <p:cNvGrpSpPr/>
              <p:nvPr/>
            </p:nvGrpSpPr>
            <p:grpSpPr>
              <a:xfrm>
                <a:off x="5534018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89" name="직사각형 48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0" name="직사각형 48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1" name="직사각형 49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2" name="직사각형 49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49" name="그룹 448"/>
              <p:cNvGrpSpPr/>
              <p:nvPr/>
            </p:nvGrpSpPr>
            <p:grpSpPr>
              <a:xfrm>
                <a:off x="6055115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85" name="직사각형 48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6" name="직사각형 48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7" name="직사각형 48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8" name="직사각형 48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0" name="그룹 449"/>
              <p:cNvGrpSpPr/>
              <p:nvPr/>
            </p:nvGrpSpPr>
            <p:grpSpPr>
              <a:xfrm>
                <a:off x="6576212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81" name="직사각형 48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2" name="직사각형 48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3" name="직사각형 48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4" name="직사각형 48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1" name="그룹 450"/>
              <p:cNvGrpSpPr/>
              <p:nvPr/>
            </p:nvGrpSpPr>
            <p:grpSpPr>
              <a:xfrm>
                <a:off x="709730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77" name="직사각형 47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8" name="직사각형 47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9" name="직사각형 47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0" name="직사각형 47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2" name="그룹 451"/>
              <p:cNvGrpSpPr/>
              <p:nvPr/>
            </p:nvGrpSpPr>
            <p:grpSpPr>
              <a:xfrm>
                <a:off x="761840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73" name="직사각형 47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4" name="직사각형 47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5" name="직사각형 47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6" name="직사각형 47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3" name="그룹 452"/>
              <p:cNvGrpSpPr/>
              <p:nvPr/>
            </p:nvGrpSpPr>
            <p:grpSpPr>
              <a:xfrm>
                <a:off x="813950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69" name="직사각형 46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0" name="직사각형 46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1" name="직사각형 47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2" name="직사각형 47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4" name="그룹 453"/>
              <p:cNvGrpSpPr/>
              <p:nvPr/>
            </p:nvGrpSpPr>
            <p:grpSpPr>
              <a:xfrm>
                <a:off x="866060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65" name="직사각형 46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6" name="직사각형 46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7" name="직사각형 46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8" name="직사각형 46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5" name="그룹 454"/>
              <p:cNvGrpSpPr/>
              <p:nvPr/>
            </p:nvGrpSpPr>
            <p:grpSpPr>
              <a:xfrm>
                <a:off x="918169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61" name="직사각형 46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2" name="직사각형 46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3" name="직사각형 46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4" name="직사각형 46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56" name="그룹 455"/>
              <p:cNvGrpSpPr/>
              <p:nvPr/>
            </p:nvGrpSpPr>
            <p:grpSpPr>
              <a:xfrm>
                <a:off x="970279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457" name="직사각형 45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8" name="직사각형 45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59" name="직사각형 45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0" name="직사각형 45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521" name="그룹 520"/>
            <p:cNvGrpSpPr/>
            <p:nvPr/>
          </p:nvGrpSpPr>
          <p:grpSpPr>
            <a:xfrm>
              <a:off x="1908957" y="5995158"/>
              <a:ext cx="8292313" cy="460502"/>
              <a:chOff x="1886339" y="692024"/>
              <a:chExt cx="8292313" cy="460502"/>
            </a:xfrm>
          </p:grpSpPr>
          <p:grpSp>
            <p:nvGrpSpPr>
              <p:cNvPr id="522" name="그룹 521"/>
              <p:cNvGrpSpPr/>
              <p:nvPr/>
            </p:nvGrpSpPr>
            <p:grpSpPr>
              <a:xfrm>
                <a:off x="188633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98" name="직사각형 59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9" name="직사각형 59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0" name="직사각형 59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1" name="직사각형 60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3" name="그룹 522"/>
              <p:cNvGrpSpPr/>
              <p:nvPr/>
            </p:nvGrpSpPr>
            <p:grpSpPr>
              <a:xfrm>
                <a:off x="240743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94" name="직사각형 59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5" name="직사각형 59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6" name="직사각형 59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7" name="직사각형 59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4" name="그룹 523"/>
              <p:cNvGrpSpPr/>
              <p:nvPr/>
            </p:nvGrpSpPr>
            <p:grpSpPr>
              <a:xfrm>
                <a:off x="292853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90" name="직사각형 58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1" name="직사각형 59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2" name="직사각형 59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3" name="직사각형 59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5" name="그룹 524"/>
              <p:cNvGrpSpPr/>
              <p:nvPr/>
            </p:nvGrpSpPr>
            <p:grpSpPr>
              <a:xfrm>
                <a:off x="344963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86" name="직사각형 58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7" name="직사각형 58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8" name="직사각형 58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9" name="직사각형 58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6" name="그룹 525"/>
              <p:cNvGrpSpPr/>
              <p:nvPr/>
            </p:nvGrpSpPr>
            <p:grpSpPr>
              <a:xfrm>
                <a:off x="397072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82" name="직사각형 58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3" name="직사각형 58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4" name="직사각형 58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5" name="직사각형 58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7" name="그룹 526"/>
              <p:cNvGrpSpPr/>
              <p:nvPr/>
            </p:nvGrpSpPr>
            <p:grpSpPr>
              <a:xfrm>
                <a:off x="4491824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78" name="직사각형 57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9" name="직사각형 57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0" name="직사각형 57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1" name="직사각형 58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8" name="그룹 527"/>
              <p:cNvGrpSpPr/>
              <p:nvPr/>
            </p:nvGrpSpPr>
            <p:grpSpPr>
              <a:xfrm>
                <a:off x="5012921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74" name="직사각형 57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5" name="직사각형 57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6" name="직사각형 57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7" name="직사각형 57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9" name="그룹 528"/>
              <p:cNvGrpSpPr/>
              <p:nvPr/>
            </p:nvGrpSpPr>
            <p:grpSpPr>
              <a:xfrm>
                <a:off x="5534018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70" name="직사각형 56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1" name="직사각형 57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2" name="직사각형 57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73" name="직사각형 57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0" name="그룹 529"/>
              <p:cNvGrpSpPr/>
              <p:nvPr/>
            </p:nvGrpSpPr>
            <p:grpSpPr>
              <a:xfrm>
                <a:off x="6055115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66" name="직사각형 56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7" name="직사각형 56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8" name="직사각형 56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9" name="직사각형 56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1" name="그룹 530"/>
              <p:cNvGrpSpPr/>
              <p:nvPr/>
            </p:nvGrpSpPr>
            <p:grpSpPr>
              <a:xfrm>
                <a:off x="6576212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62" name="직사각형 56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3" name="직사각형 56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4" name="직사각형 56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5" name="직사각형 56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2" name="그룹 531"/>
              <p:cNvGrpSpPr/>
              <p:nvPr/>
            </p:nvGrpSpPr>
            <p:grpSpPr>
              <a:xfrm>
                <a:off x="709730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58" name="직사각형 55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9" name="직사각형 55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0" name="직사각형 55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61" name="직사각형 56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3" name="그룹 532"/>
              <p:cNvGrpSpPr/>
              <p:nvPr/>
            </p:nvGrpSpPr>
            <p:grpSpPr>
              <a:xfrm>
                <a:off x="761840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54" name="직사각형 55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5" name="직사각형 55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6" name="직사각형 55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7" name="직사각형 55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4" name="그룹 533"/>
              <p:cNvGrpSpPr/>
              <p:nvPr/>
            </p:nvGrpSpPr>
            <p:grpSpPr>
              <a:xfrm>
                <a:off x="813950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50" name="직사각형 54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1" name="직사각형 55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2" name="직사각형 55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3" name="직사각형 55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5" name="그룹 534"/>
              <p:cNvGrpSpPr/>
              <p:nvPr/>
            </p:nvGrpSpPr>
            <p:grpSpPr>
              <a:xfrm>
                <a:off x="866060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46" name="직사각형 54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7" name="직사각형 54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8" name="직사각형 54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9" name="직사각형 54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6" name="그룹 535"/>
              <p:cNvGrpSpPr/>
              <p:nvPr/>
            </p:nvGrpSpPr>
            <p:grpSpPr>
              <a:xfrm>
                <a:off x="918169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42" name="직사각형 54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3" name="직사각형 54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4" name="직사각형 54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5" name="직사각형 54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37" name="그룹 536"/>
              <p:cNvGrpSpPr/>
              <p:nvPr/>
            </p:nvGrpSpPr>
            <p:grpSpPr>
              <a:xfrm>
                <a:off x="970279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538" name="직사각형 53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9" name="직사각형 53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0" name="직사각형 53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1" name="직사각형 54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02" name="그룹 601"/>
            <p:cNvGrpSpPr/>
            <p:nvPr/>
          </p:nvGrpSpPr>
          <p:grpSpPr>
            <a:xfrm>
              <a:off x="1908957" y="5484095"/>
              <a:ext cx="8292313" cy="460502"/>
              <a:chOff x="1886339" y="692024"/>
              <a:chExt cx="8292313" cy="460502"/>
            </a:xfrm>
          </p:grpSpPr>
          <p:grpSp>
            <p:nvGrpSpPr>
              <p:cNvPr id="603" name="그룹 602"/>
              <p:cNvGrpSpPr/>
              <p:nvPr/>
            </p:nvGrpSpPr>
            <p:grpSpPr>
              <a:xfrm>
                <a:off x="188633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79" name="직사각형 67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0" name="직사각형 67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1" name="직사각형 68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2" name="직사각형 68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4" name="그룹 603"/>
              <p:cNvGrpSpPr/>
              <p:nvPr/>
            </p:nvGrpSpPr>
            <p:grpSpPr>
              <a:xfrm>
                <a:off x="240743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75" name="직사각형 67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6" name="직사각형 67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7" name="직사각형 67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8" name="직사각형 67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>
                <a:off x="292853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71" name="직사각형 67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2" name="직사각형 67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3" name="직사각형 67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4" name="직사각형 67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6" name="그룹 605"/>
              <p:cNvGrpSpPr/>
              <p:nvPr/>
            </p:nvGrpSpPr>
            <p:grpSpPr>
              <a:xfrm>
                <a:off x="344963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67" name="직사각형 66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8" name="직사각형 66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9" name="직사각형 66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0" name="직사각형 66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7" name="그룹 606"/>
              <p:cNvGrpSpPr/>
              <p:nvPr/>
            </p:nvGrpSpPr>
            <p:grpSpPr>
              <a:xfrm>
                <a:off x="397072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63" name="직사각형 66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4" name="직사각형 66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5" name="직사각형 66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6" name="직사각형 66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8" name="그룹 607"/>
              <p:cNvGrpSpPr/>
              <p:nvPr/>
            </p:nvGrpSpPr>
            <p:grpSpPr>
              <a:xfrm>
                <a:off x="4491824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59" name="직사각형 65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0" name="직사각형 65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1" name="직사각형 66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2" name="직사각형 66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09" name="그룹 608"/>
              <p:cNvGrpSpPr/>
              <p:nvPr/>
            </p:nvGrpSpPr>
            <p:grpSpPr>
              <a:xfrm>
                <a:off x="5012921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55" name="직사각형 65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6" name="직사각형 65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7" name="직사각형 65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8" name="직사각형 65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0" name="그룹 609"/>
              <p:cNvGrpSpPr/>
              <p:nvPr/>
            </p:nvGrpSpPr>
            <p:grpSpPr>
              <a:xfrm>
                <a:off x="5534018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51" name="직사각형 65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2" name="직사각형 65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3" name="직사각형 65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4" name="직사각형 65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1" name="그룹 610"/>
              <p:cNvGrpSpPr/>
              <p:nvPr/>
            </p:nvGrpSpPr>
            <p:grpSpPr>
              <a:xfrm>
                <a:off x="6055115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47" name="직사각형 64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8" name="직사각형 64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9" name="직사각형 64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0" name="직사각형 64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2" name="그룹 611"/>
              <p:cNvGrpSpPr/>
              <p:nvPr/>
            </p:nvGrpSpPr>
            <p:grpSpPr>
              <a:xfrm>
                <a:off x="6576212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43" name="직사각형 64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4" name="직사각형 64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5" name="직사각형 64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6" name="직사각형 64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3" name="그룹 612"/>
              <p:cNvGrpSpPr/>
              <p:nvPr/>
            </p:nvGrpSpPr>
            <p:grpSpPr>
              <a:xfrm>
                <a:off x="709730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39" name="직사각형 63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0" name="직사각형 63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1" name="직사각형 64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42" name="직사각형 64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4" name="그룹 613"/>
              <p:cNvGrpSpPr/>
              <p:nvPr/>
            </p:nvGrpSpPr>
            <p:grpSpPr>
              <a:xfrm>
                <a:off x="761840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35" name="직사각형 63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6" name="직사각형 63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7" name="직사각형 63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8" name="직사각형 63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5" name="그룹 614"/>
              <p:cNvGrpSpPr/>
              <p:nvPr/>
            </p:nvGrpSpPr>
            <p:grpSpPr>
              <a:xfrm>
                <a:off x="813950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31" name="직사각형 63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2" name="직사각형 63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3" name="직사각형 63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4" name="직사각형 63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6" name="그룹 615"/>
              <p:cNvGrpSpPr/>
              <p:nvPr/>
            </p:nvGrpSpPr>
            <p:grpSpPr>
              <a:xfrm>
                <a:off x="866060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27" name="직사각형 62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8" name="직사각형 62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9" name="직사각형 62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30" name="직사각형 62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7" name="그룹 616"/>
              <p:cNvGrpSpPr/>
              <p:nvPr/>
            </p:nvGrpSpPr>
            <p:grpSpPr>
              <a:xfrm>
                <a:off x="918169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23" name="직사각형 62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4" name="직사각형 62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5" name="직사각형 62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6" name="직사각형 62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8" name="그룹 617"/>
              <p:cNvGrpSpPr/>
              <p:nvPr/>
            </p:nvGrpSpPr>
            <p:grpSpPr>
              <a:xfrm>
                <a:off x="970279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619" name="직사각형 61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0" name="직사각형 61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1" name="직사각형 62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2" name="직사각형 62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683" name="그룹 682"/>
            <p:cNvGrpSpPr/>
            <p:nvPr/>
          </p:nvGrpSpPr>
          <p:grpSpPr>
            <a:xfrm>
              <a:off x="1898459" y="4461969"/>
              <a:ext cx="8292313" cy="460502"/>
              <a:chOff x="1886339" y="692024"/>
              <a:chExt cx="8292313" cy="460502"/>
            </a:xfrm>
          </p:grpSpPr>
          <p:grpSp>
            <p:nvGrpSpPr>
              <p:cNvPr id="684" name="그룹 683"/>
              <p:cNvGrpSpPr/>
              <p:nvPr/>
            </p:nvGrpSpPr>
            <p:grpSpPr>
              <a:xfrm>
                <a:off x="188633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60" name="직사각형 75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1" name="직사각형 76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2" name="직사각형 76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63" name="직사각형 76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85" name="그룹 684"/>
              <p:cNvGrpSpPr/>
              <p:nvPr/>
            </p:nvGrpSpPr>
            <p:grpSpPr>
              <a:xfrm>
                <a:off x="240743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56" name="직사각형 75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7" name="직사각형 75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8" name="직사각형 75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9" name="직사각형 75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86" name="그룹 685"/>
              <p:cNvGrpSpPr/>
              <p:nvPr/>
            </p:nvGrpSpPr>
            <p:grpSpPr>
              <a:xfrm>
                <a:off x="292853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52" name="직사각형 75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3" name="직사각형 75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4" name="직사각형 75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5" name="직사각형 75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87" name="그룹 686"/>
              <p:cNvGrpSpPr/>
              <p:nvPr/>
            </p:nvGrpSpPr>
            <p:grpSpPr>
              <a:xfrm>
                <a:off x="344963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48" name="직사각형 74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9" name="직사각형 74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0" name="직사각형 74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1" name="직사각형 75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88" name="그룹 687"/>
              <p:cNvGrpSpPr/>
              <p:nvPr/>
            </p:nvGrpSpPr>
            <p:grpSpPr>
              <a:xfrm>
                <a:off x="397072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44" name="직사각형 74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5" name="직사각형 74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6" name="직사각형 74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7" name="직사각형 74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89" name="그룹 688"/>
              <p:cNvGrpSpPr/>
              <p:nvPr/>
            </p:nvGrpSpPr>
            <p:grpSpPr>
              <a:xfrm>
                <a:off x="4491824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40" name="직사각형 73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1" name="직사각형 74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2" name="직사각형 74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43" name="직사각형 74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0" name="그룹 689"/>
              <p:cNvGrpSpPr/>
              <p:nvPr/>
            </p:nvGrpSpPr>
            <p:grpSpPr>
              <a:xfrm>
                <a:off x="5012921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36" name="직사각형 73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7" name="직사각형 73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8" name="직사각형 73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9" name="직사각형 73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1" name="그룹 690"/>
              <p:cNvGrpSpPr/>
              <p:nvPr/>
            </p:nvGrpSpPr>
            <p:grpSpPr>
              <a:xfrm>
                <a:off x="5534018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32" name="직사각형 73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3" name="직사각형 73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4" name="직사각형 73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5" name="직사각형 73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2" name="그룹 691"/>
              <p:cNvGrpSpPr/>
              <p:nvPr/>
            </p:nvGrpSpPr>
            <p:grpSpPr>
              <a:xfrm>
                <a:off x="6055115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28" name="직사각형 72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9" name="직사각형 72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0" name="직사각형 72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1" name="직사각형 73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3" name="그룹 692"/>
              <p:cNvGrpSpPr/>
              <p:nvPr/>
            </p:nvGrpSpPr>
            <p:grpSpPr>
              <a:xfrm>
                <a:off x="6576212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24" name="직사각형 72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5" name="직사각형 72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6" name="직사각형 72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7" name="직사각형 72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4" name="그룹 693"/>
              <p:cNvGrpSpPr/>
              <p:nvPr/>
            </p:nvGrpSpPr>
            <p:grpSpPr>
              <a:xfrm>
                <a:off x="709730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20" name="직사각형 71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1" name="직사각형 72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2" name="직사각형 72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23" name="직사각형 72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5" name="그룹 694"/>
              <p:cNvGrpSpPr/>
              <p:nvPr/>
            </p:nvGrpSpPr>
            <p:grpSpPr>
              <a:xfrm>
                <a:off x="761840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16" name="직사각형 71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7" name="직사각형 71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8" name="직사각형 71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9" name="직사각형 71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6" name="그룹 695"/>
              <p:cNvGrpSpPr/>
              <p:nvPr/>
            </p:nvGrpSpPr>
            <p:grpSpPr>
              <a:xfrm>
                <a:off x="813950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12" name="직사각형 71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3" name="직사각형 71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4" name="직사각형 71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5" name="직사각형 71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7" name="그룹 696"/>
              <p:cNvGrpSpPr/>
              <p:nvPr/>
            </p:nvGrpSpPr>
            <p:grpSpPr>
              <a:xfrm>
                <a:off x="866060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08" name="직사각형 70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9" name="직사각형 70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0" name="직사각형 70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1" name="직사각형 71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8" name="그룹 697"/>
              <p:cNvGrpSpPr/>
              <p:nvPr/>
            </p:nvGrpSpPr>
            <p:grpSpPr>
              <a:xfrm>
                <a:off x="918169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04" name="직사각형 70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5" name="직사각형 70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6" name="직사각형 70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7" name="직사각형 70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99" name="그룹 698"/>
              <p:cNvGrpSpPr/>
              <p:nvPr/>
            </p:nvGrpSpPr>
            <p:grpSpPr>
              <a:xfrm>
                <a:off x="970279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00" name="직사각형 69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1" name="직사각형 70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2" name="직사각형 70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3" name="직사각형 70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764" name="그룹 763"/>
            <p:cNvGrpSpPr/>
            <p:nvPr/>
          </p:nvGrpSpPr>
          <p:grpSpPr>
            <a:xfrm>
              <a:off x="1900811" y="4973032"/>
              <a:ext cx="8292313" cy="460502"/>
              <a:chOff x="1886339" y="692024"/>
              <a:chExt cx="8292313" cy="460502"/>
            </a:xfrm>
          </p:grpSpPr>
          <p:grpSp>
            <p:nvGrpSpPr>
              <p:cNvPr id="765" name="그룹 764"/>
              <p:cNvGrpSpPr/>
              <p:nvPr/>
            </p:nvGrpSpPr>
            <p:grpSpPr>
              <a:xfrm>
                <a:off x="188633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41" name="직사각형 84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2" name="직사각형 84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3" name="직사각형 84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4" name="직사각형 84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6" name="그룹 765"/>
              <p:cNvGrpSpPr/>
              <p:nvPr/>
            </p:nvGrpSpPr>
            <p:grpSpPr>
              <a:xfrm>
                <a:off x="240743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37" name="직사각형 83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8" name="직사각형 83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9" name="직사각형 83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40" name="직사각형 83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7" name="그룹 766"/>
              <p:cNvGrpSpPr/>
              <p:nvPr/>
            </p:nvGrpSpPr>
            <p:grpSpPr>
              <a:xfrm>
                <a:off x="292853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33" name="직사각형 83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4" name="직사각형 83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5" name="직사각형 83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6" name="직사각형 83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8" name="그룹 767"/>
              <p:cNvGrpSpPr/>
              <p:nvPr/>
            </p:nvGrpSpPr>
            <p:grpSpPr>
              <a:xfrm>
                <a:off x="344963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29" name="직사각형 82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0" name="직사각형 82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1" name="직사각형 83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2" name="직사각형 83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9" name="그룹 768"/>
              <p:cNvGrpSpPr/>
              <p:nvPr/>
            </p:nvGrpSpPr>
            <p:grpSpPr>
              <a:xfrm>
                <a:off x="397072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25" name="직사각형 82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6" name="직사각형 82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7" name="직사각형 82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8" name="직사각형 82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0" name="그룹 769"/>
              <p:cNvGrpSpPr/>
              <p:nvPr/>
            </p:nvGrpSpPr>
            <p:grpSpPr>
              <a:xfrm>
                <a:off x="4491824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21" name="직사각형 82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2" name="직사각형 82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3" name="직사각형 82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4" name="직사각형 82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1" name="그룹 770"/>
              <p:cNvGrpSpPr/>
              <p:nvPr/>
            </p:nvGrpSpPr>
            <p:grpSpPr>
              <a:xfrm>
                <a:off x="5012921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17" name="직사각형 81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8" name="직사각형 81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9" name="직사각형 81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0" name="직사각형 81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2" name="그룹 771"/>
              <p:cNvGrpSpPr/>
              <p:nvPr/>
            </p:nvGrpSpPr>
            <p:grpSpPr>
              <a:xfrm>
                <a:off x="5534018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13" name="직사각형 81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4" name="직사각형 81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5" name="직사각형 81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6" name="직사각형 81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3" name="그룹 772"/>
              <p:cNvGrpSpPr/>
              <p:nvPr/>
            </p:nvGrpSpPr>
            <p:grpSpPr>
              <a:xfrm>
                <a:off x="6055115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09" name="직사각형 80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0" name="직사각형 80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1" name="직사각형 81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12" name="직사각형 81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4" name="그룹 773"/>
              <p:cNvGrpSpPr/>
              <p:nvPr/>
            </p:nvGrpSpPr>
            <p:grpSpPr>
              <a:xfrm>
                <a:off x="6576212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05" name="직사각형 80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6" name="직사각형 80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7" name="직사각형 80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8" name="직사각형 80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5" name="그룹 774"/>
              <p:cNvGrpSpPr/>
              <p:nvPr/>
            </p:nvGrpSpPr>
            <p:grpSpPr>
              <a:xfrm>
                <a:off x="709730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01" name="직사각형 80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2" name="직사각형 80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3" name="직사각형 80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4" name="직사각형 80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6" name="그룹 775"/>
              <p:cNvGrpSpPr/>
              <p:nvPr/>
            </p:nvGrpSpPr>
            <p:grpSpPr>
              <a:xfrm>
                <a:off x="761840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97" name="직사각형 79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8" name="직사각형 79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9" name="직사각형 79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0" name="직사각형 79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7" name="그룹 776"/>
              <p:cNvGrpSpPr/>
              <p:nvPr/>
            </p:nvGrpSpPr>
            <p:grpSpPr>
              <a:xfrm>
                <a:off x="813950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93" name="직사각형 79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4" name="직사각형 79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5" name="직사각형 79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6" name="직사각형 79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8" name="그룹 777"/>
              <p:cNvGrpSpPr/>
              <p:nvPr/>
            </p:nvGrpSpPr>
            <p:grpSpPr>
              <a:xfrm>
                <a:off x="866060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89" name="직사각형 78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0" name="직사각형 78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1" name="직사각형 79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2" name="직사각형 79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79" name="그룹 778"/>
              <p:cNvGrpSpPr/>
              <p:nvPr/>
            </p:nvGrpSpPr>
            <p:grpSpPr>
              <a:xfrm>
                <a:off x="918169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85" name="직사각형 78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6" name="직사각형 78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7" name="직사각형 78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8" name="직사각형 78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80" name="그룹 779"/>
              <p:cNvGrpSpPr/>
              <p:nvPr/>
            </p:nvGrpSpPr>
            <p:grpSpPr>
              <a:xfrm>
                <a:off x="970279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781" name="직사각형 78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2" name="직사각형 78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3" name="직사각형 78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4" name="직사각형 78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845" name="그룹 844"/>
            <p:cNvGrpSpPr/>
            <p:nvPr/>
          </p:nvGrpSpPr>
          <p:grpSpPr>
            <a:xfrm>
              <a:off x="1858540" y="2928780"/>
              <a:ext cx="8292313" cy="460502"/>
              <a:chOff x="1886339" y="692024"/>
              <a:chExt cx="8292313" cy="460502"/>
            </a:xfrm>
          </p:grpSpPr>
          <p:grpSp>
            <p:nvGrpSpPr>
              <p:cNvPr id="846" name="그룹 845"/>
              <p:cNvGrpSpPr/>
              <p:nvPr/>
            </p:nvGrpSpPr>
            <p:grpSpPr>
              <a:xfrm>
                <a:off x="188633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22" name="직사각형 92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3" name="직사각형 92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4" name="직사각형 92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5" name="직사각형 92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7" name="그룹 846"/>
              <p:cNvGrpSpPr/>
              <p:nvPr/>
            </p:nvGrpSpPr>
            <p:grpSpPr>
              <a:xfrm>
                <a:off x="240743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18" name="직사각형 91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9" name="직사각형 91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0" name="직사각형 91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21" name="직사각형 92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8" name="그룹 847"/>
              <p:cNvGrpSpPr/>
              <p:nvPr/>
            </p:nvGrpSpPr>
            <p:grpSpPr>
              <a:xfrm>
                <a:off x="292853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14" name="직사각형 91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5" name="직사각형 91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6" name="직사각형 91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7" name="직사각형 91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49" name="그룹 848"/>
              <p:cNvGrpSpPr/>
              <p:nvPr/>
            </p:nvGrpSpPr>
            <p:grpSpPr>
              <a:xfrm>
                <a:off x="344963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10" name="직사각형 90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1" name="직사각형 91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2" name="직사각형 91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13" name="직사각형 91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0" name="그룹 849"/>
              <p:cNvGrpSpPr/>
              <p:nvPr/>
            </p:nvGrpSpPr>
            <p:grpSpPr>
              <a:xfrm>
                <a:off x="397072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06" name="직사각형 90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7" name="직사각형 90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8" name="직사각형 90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9" name="직사각형 90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1" name="그룹 850"/>
              <p:cNvGrpSpPr/>
              <p:nvPr/>
            </p:nvGrpSpPr>
            <p:grpSpPr>
              <a:xfrm>
                <a:off x="4491824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02" name="직사각형 90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3" name="직사각형 90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4" name="직사각형 90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5" name="직사각형 90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2" name="그룹 851"/>
              <p:cNvGrpSpPr/>
              <p:nvPr/>
            </p:nvGrpSpPr>
            <p:grpSpPr>
              <a:xfrm>
                <a:off x="5012921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98" name="직사각형 89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9" name="직사각형 89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0" name="직사각형 89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1" name="직사각형 90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3" name="그룹 852"/>
              <p:cNvGrpSpPr/>
              <p:nvPr/>
            </p:nvGrpSpPr>
            <p:grpSpPr>
              <a:xfrm>
                <a:off x="5534018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94" name="직사각형 89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5" name="직사각형 89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6" name="직사각형 89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7" name="직사각형 89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4" name="그룹 853"/>
              <p:cNvGrpSpPr/>
              <p:nvPr/>
            </p:nvGrpSpPr>
            <p:grpSpPr>
              <a:xfrm>
                <a:off x="6055115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90" name="직사각형 88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1" name="직사각형 89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2" name="직사각형 89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93" name="직사각형 89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5" name="그룹 854"/>
              <p:cNvGrpSpPr/>
              <p:nvPr/>
            </p:nvGrpSpPr>
            <p:grpSpPr>
              <a:xfrm>
                <a:off x="6576212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86" name="직사각형 88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7" name="직사각형 88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8" name="직사각형 88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9" name="직사각형 88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6" name="그룹 855"/>
              <p:cNvGrpSpPr/>
              <p:nvPr/>
            </p:nvGrpSpPr>
            <p:grpSpPr>
              <a:xfrm>
                <a:off x="709730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82" name="직사각형 88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3" name="직사각형 88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4" name="직사각형 88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5" name="직사각형 88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7" name="그룹 856"/>
              <p:cNvGrpSpPr/>
              <p:nvPr/>
            </p:nvGrpSpPr>
            <p:grpSpPr>
              <a:xfrm>
                <a:off x="761840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78" name="직사각형 87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9" name="직사각형 87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0" name="직사각형 87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81" name="직사각형 88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8" name="그룹 857"/>
              <p:cNvGrpSpPr/>
              <p:nvPr/>
            </p:nvGrpSpPr>
            <p:grpSpPr>
              <a:xfrm>
                <a:off x="813950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74" name="직사각형 87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5" name="직사각형 87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6" name="직사각형 87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7" name="직사각형 87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59" name="그룹 858"/>
              <p:cNvGrpSpPr/>
              <p:nvPr/>
            </p:nvGrpSpPr>
            <p:grpSpPr>
              <a:xfrm>
                <a:off x="866060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70" name="직사각형 86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1" name="직사각형 87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2" name="직사각형 87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73" name="직사각형 87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60" name="그룹 859"/>
              <p:cNvGrpSpPr/>
              <p:nvPr/>
            </p:nvGrpSpPr>
            <p:grpSpPr>
              <a:xfrm>
                <a:off x="918169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66" name="직사각형 86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7" name="직사각형 86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8" name="직사각형 86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9" name="직사각형 86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861" name="그룹 860"/>
              <p:cNvGrpSpPr/>
              <p:nvPr/>
            </p:nvGrpSpPr>
            <p:grpSpPr>
              <a:xfrm>
                <a:off x="970279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862" name="직사각형 86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3" name="직사각형 86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4" name="직사각형 86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65" name="직사각형 86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926" name="그룹 925"/>
            <p:cNvGrpSpPr/>
            <p:nvPr/>
          </p:nvGrpSpPr>
          <p:grpSpPr>
            <a:xfrm>
              <a:off x="1886341" y="3950906"/>
              <a:ext cx="8292313" cy="460502"/>
              <a:chOff x="1886339" y="692024"/>
              <a:chExt cx="8292313" cy="460502"/>
            </a:xfrm>
          </p:grpSpPr>
          <p:grpSp>
            <p:nvGrpSpPr>
              <p:cNvPr id="927" name="그룹 926"/>
              <p:cNvGrpSpPr/>
              <p:nvPr/>
            </p:nvGrpSpPr>
            <p:grpSpPr>
              <a:xfrm>
                <a:off x="188633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03" name="직사각형 100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4" name="직사각형 100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5" name="직사각형 100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6" name="직사각형 100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28" name="그룹 927"/>
              <p:cNvGrpSpPr/>
              <p:nvPr/>
            </p:nvGrpSpPr>
            <p:grpSpPr>
              <a:xfrm>
                <a:off x="240743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99" name="직사각형 99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0" name="직사각형 99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1" name="직사각형 100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2" name="직사각형 100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29" name="그룹 928"/>
              <p:cNvGrpSpPr/>
              <p:nvPr/>
            </p:nvGrpSpPr>
            <p:grpSpPr>
              <a:xfrm>
                <a:off x="292853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95" name="직사각형 99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6" name="직사각형 99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7" name="직사각형 99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8" name="직사각형 99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0" name="그룹 929"/>
              <p:cNvGrpSpPr/>
              <p:nvPr/>
            </p:nvGrpSpPr>
            <p:grpSpPr>
              <a:xfrm>
                <a:off x="344963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91" name="직사각형 99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2" name="직사각형 99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3" name="직사각형 99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4" name="직사각형 99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1" name="그룹 930"/>
              <p:cNvGrpSpPr/>
              <p:nvPr/>
            </p:nvGrpSpPr>
            <p:grpSpPr>
              <a:xfrm>
                <a:off x="397072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87" name="직사각형 98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8" name="직사각형 98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9" name="직사각형 98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90" name="직사각형 98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2" name="그룹 931"/>
              <p:cNvGrpSpPr/>
              <p:nvPr/>
            </p:nvGrpSpPr>
            <p:grpSpPr>
              <a:xfrm>
                <a:off x="4491824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83" name="직사각형 98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4" name="직사각형 98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5" name="직사각형 98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6" name="직사각형 98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3" name="그룹 932"/>
              <p:cNvGrpSpPr/>
              <p:nvPr/>
            </p:nvGrpSpPr>
            <p:grpSpPr>
              <a:xfrm>
                <a:off x="5012921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79" name="직사각형 97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0" name="직사각형 97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1" name="직사각형 98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2" name="직사각형 98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4" name="그룹 933"/>
              <p:cNvGrpSpPr/>
              <p:nvPr/>
            </p:nvGrpSpPr>
            <p:grpSpPr>
              <a:xfrm>
                <a:off x="5534018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75" name="직사각형 97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6" name="직사각형 97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7" name="직사각형 97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8" name="직사각형 97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5" name="그룹 934"/>
              <p:cNvGrpSpPr/>
              <p:nvPr/>
            </p:nvGrpSpPr>
            <p:grpSpPr>
              <a:xfrm>
                <a:off x="6055115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71" name="직사각형 97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2" name="직사각형 97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3" name="직사각형 97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4" name="직사각형 97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6" name="그룹 935"/>
              <p:cNvGrpSpPr/>
              <p:nvPr/>
            </p:nvGrpSpPr>
            <p:grpSpPr>
              <a:xfrm>
                <a:off x="6576212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67" name="직사각형 96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8" name="직사각형 96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9" name="직사각형 96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70" name="직사각형 96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7" name="그룹 936"/>
              <p:cNvGrpSpPr/>
              <p:nvPr/>
            </p:nvGrpSpPr>
            <p:grpSpPr>
              <a:xfrm>
                <a:off x="709730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63" name="직사각형 96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4" name="직사각형 96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5" name="직사각형 96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6" name="직사각형 96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8" name="그룹 937"/>
              <p:cNvGrpSpPr/>
              <p:nvPr/>
            </p:nvGrpSpPr>
            <p:grpSpPr>
              <a:xfrm>
                <a:off x="761840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59" name="직사각형 95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0" name="직사각형 95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1" name="직사각형 96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62" name="직사각형 96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9" name="그룹 938"/>
              <p:cNvGrpSpPr/>
              <p:nvPr/>
            </p:nvGrpSpPr>
            <p:grpSpPr>
              <a:xfrm>
                <a:off x="813950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55" name="직사각형 95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6" name="직사각형 95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7" name="직사각형 95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8" name="직사각형 95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40" name="그룹 939"/>
              <p:cNvGrpSpPr/>
              <p:nvPr/>
            </p:nvGrpSpPr>
            <p:grpSpPr>
              <a:xfrm>
                <a:off x="866060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51" name="직사각형 95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2" name="직사각형 95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3" name="직사각형 95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4" name="직사각형 95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41" name="그룹 940"/>
              <p:cNvGrpSpPr/>
              <p:nvPr/>
            </p:nvGrpSpPr>
            <p:grpSpPr>
              <a:xfrm>
                <a:off x="918169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47" name="직사각형 94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8" name="직사각형 94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9" name="직사각형 94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50" name="직사각형 94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42" name="그룹 941"/>
              <p:cNvGrpSpPr/>
              <p:nvPr/>
            </p:nvGrpSpPr>
            <p:grpSpPr>
              <a:xfrm>
                <a:off x="970279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943" name="직사각형 94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4" name="직사각형 94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5" name="직사각형 94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46" name="직사각형 94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007" name="그룹 1006"/>
            <p:cNvGrpSpPr/>
            <p:nvPr/>
          </p:nvGrpSpPr>
          <p:grpSpPr>
            <a:xfrm>
              <a:off x="1900213" y="3439843"/>
              <a:ext cx="8292313" cy="460502"/>
              <a:chOff x="1886339" y="692024"/>
              <a:chExt cx="8292313" cy="460502"/>
            </a:xfrm>
          </p:grpSpPr>
          <p:grpSp>
            <p:nvGrpSpPr>
              <p:cNvPr id="1008" name="그룹 1007"/>
              <p:cNvGrpSpPr/>
              <p:nvPr/>
            </p:nvGrpSpPr>
            <p:grpSpPr>
              <a:xfrm>
                <a:off x="188633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84" name="직사각형 108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5" name="직사각형 108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6" name="직사각형 108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7" name="직사각형 108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09" name="그룹 1008"/>
              <p:cNvGrpSpPr/>
              <p:nvPr/>
            </p:nvGrpSpPr>
            <p:grpSpPr>
              <a:xfrm>
                <a:off x="240743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80" name="직사각형 107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1" name="직사각형 108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2" name="직사각형 108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3" name="직사각형 108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0" name="그룹 1009"/>
              <p:cNvGrpSpPr/>
              <p:nvPr/>
            </p:nvGrpSpPr>
            <p:grpSpPr>
              <a:xfrm>
                <a:off x="292853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76" name="직사각형 107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7" name="직사각형 107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8" name="직사각형 107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9" name="직사각형 107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1" name="그룹 1010"/>
              <p:cNvGrpSpPr/>
              <p:nvPr/>
            </p:nvGrpSpPr>
            <p:grpSpPr>
              <a:xfrm>
                <a:off x="344963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72" name="직사각형 107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3" name="직사각형 107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4" name="직사각형 107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5" name="직사각형 107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2" name="그룹 1011"/>
              <p:cNvGrpSpPr/>
              <p:nvPr/>
            </p:nvGrpSpPr>
            <p:grpSpPr>
              <a:xfrm>
                <a:off x="397072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68" name="직사각형 106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9" name="직사각형 106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0" name="직사각형 106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71" name="직사각형 107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3" name="그룹 1012"/>
              <p:cNvGrpSpPr/>
              <p:nvPr/>
            </p:nvGrpSpPr>
            <p:grpSpPr>
              <a:xfrm>
                <a:off x="4491824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64" name="직사각형 106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5" name="직사각형 106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6" name="직사각형 106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7" name="직사각형 106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4" name="그룹 1013"/>
              <p:cNvGrpSpPr/>
              <p:nvPr/>
            </p:nvGrpSpPr>
            <p:grpSpPr>
              <a:xfrm>
                <a:off x="5012921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60" name="직사각형 105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1" name="직사각형 106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2" name="직사각형 106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63" name="직사각형 106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5" name="그룹 1014"/>
              <p:cNvGrpSpPr/>
              <p:nvPr/>
            </p:nvGrpSpPr>
            <p:grpSpPr>
              <a:xfrm>
                <a:off x="5534018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56" name="직사각형 105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7" name="직사각형 105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8" name="직사각형 105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9" name="직사각형 105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6" name="그룹 1015"/>
              <p:cNvGrpSpPr/>
              <p:nvPr/>
            </p:nvGrpSpPr>
            <p:grpSpPr>
              <a:xfrm>
                <a:off x="6055115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52" name="직사각형 105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3" name="직사각형 105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4" name="직사각형 105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5" name="직사각형 105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7" name="그룹 1016"/>
              <p:cNvGrpSpPr/>
              <p:nvPr/>
            </p:nvGrpSpPr>
            <p:grpSpPr>
              <a:xfrm>
                <a:off x="6576212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48" name="직사각형 104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9" name="직사각형 104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0" name="직사각형 104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51" name="직사각형 105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8" name="그룹 1017"/>
              <p:cNvGrpSpPr/>
              <p:nvPr/>
            </p:nvGrpSpPr>
            <p:grpSpPr>
              <a:xfrm>
                <a:off x="709730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44" name="직사각형 104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5" name="직사각형 104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6" name="직사각형 104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7" name="직사각형 104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19" name="그룹 1018"/>
              <p:cNvGrpSpPr/>
              <p:nvPr/>
            </p:nvGrpSpPr>
            <p:grpSpPr>
              <a:xfrm>
                <a:off x="761840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40" name="직사각형 1039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1" name="직사각형 1040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2" name="직사각형 1041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43" name="직사각형 1042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0" name="그룹 1019"/>
              <p:cNvGrpSpPr/>
              <p:nvPr/>
            </p:nvGrpSpPr>
            <p:grpSpPr>
              <a:xfrm>
                <a:off x="813950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36" name="직사각형 1035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7" name="직사각형 1036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8" name="직사각형 1037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9" name="직사각형 1038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1" name="그룹 1020"/>
              <p:cNvGrpSpPr/>
              <p:nvPr/>
            </p:nvGrpSpPr>
            <p:grpSpPr>
              <a:xfrm>
                <a:off x="866060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32" name="직사각형 1031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3" name="직사각형 1032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4" name="직사각형 1033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5" name="직사각형 1034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2" name="그룹 1021"/>
              <p:cNvGrpSpPr/>
              <p:nvPr/>
            </p:nvGrpSpPr>
            <p:grpSpPr>
              <a:xfrm>
                <a:off x="918169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28" name="직사각형 1027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9" name="직사각형 1028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0" name="직사각형 1029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31" name="직사각형 1030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23" name="그룹 1022"/>
              <p:cNvGrpSpPr/>
              <p:nvPr/>
            </p:nvGrpSpPr>
            <p:grpSpPr>
              <a:xfrm>
                <a:off x="970279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024" name="직사각형 1023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5" name="직사각형 1024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6" name="직사각형 1025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27" name="직사각형 1026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1250" name="그룹 1249"/>
            <p:cNvGrpSpPr/>
            <p:nvPr/>
          </p:nvGrpSpPr>
          <p:grpSpPr>
            <a:xfrm>
              <a:off x="1918585" y="2417717"/>
              <a:ext cx="8292313" cy="460502"/>
              <a:chOff x="1886339" y="692024"/>
              <a:chExt cx="8292313" cy="460502"/>
            </a:xfrm>
          </p:grpSpPr>
          <p:grpSp>
            <p:nvGrpSpPr>
              <p:cNvPr id="1251" name="그룹 1250"/>
              <p:cNvGrpSpPr/>
              <p:nvPr/>
            </p:nvGrpSpPr>
            <p:grpSpPr>
              <a:xfrm>
                <a:off x="188633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327" name="직사각형 132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8" name="직사각형 132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9" name="직사각형 132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30" name="직사각형 132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52" name="그룹 1251"/>
              <p:cNvGrpSpPr/>
              <p:nvPr/>
            </p:nvGrpSpPr>
            <p:grpSpPr>
              <a:xfrm>
                <a:off x="240743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323" name="직사각형 132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4" name="직사각형 132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5" name="직사각형 132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6" name="직사각형 132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53" name="그룹 1252"/>
              <p:cNvGrpSpPr/>
              <p:nvPr/>
            </p:nvGrpSpPr>
            <p:grpSpPr>
              <a:xfrm>
                <a:off x="292853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319" name="직사각형 131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0" name="직사각형 131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1" name="직사각형 132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22" name="직사각형 132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54" name="그룹 1253"/>
              <p:cNvGrpSpPr/>
              <p:nvPr/>
            </p:nvGrpSpPr>
            <p:grpSpPr>
              <a:xfrm>
                <a:off x="344963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315" name="직사각형 131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6" name="직사각형 131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7" name="직사각형 131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8" name="직사각형 131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55" name="그룹 1254"/>
              <p:cNvGrpSpPr/>
              <p:nvPr/>
            </p:nvGrpSpPr>
            <p:grpSpPr>
              <a:xfrm>
                <a:off x="397072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311" name="직사각형 131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2" name="직사각형 131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3" name="직사각형 131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4" name="직사각형 131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56" name="그룹 1255"/>
              <p:cNvGrpSpPr/>
              <p:nvPr/>
            </p:nvGrpSpPr>
            <p:grpSpPr>
              <a:xfrm>
                <a:off x="4491824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307" name="직사각형 130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8" name="직사각형 130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9" name="직사각형 130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0" name="직사각형 130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57" name="그룹 1256"/>
              <p:cNvGrpSpPr/>
              <p:nvPr/>
            </p:nvGrpSpPr>
            <p:grpSpPr>
              <a:xfrm>
                <a:off x="5012921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303" name="직사각형 130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4" name="직사각형 130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5" name="직사각형 130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6" name="직사각형 130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58" name="그룹 1257"/>
              <p:cNvGrpSpPr/>
              <p:nvPr/>
            </p:nvGrpSpPr>
            <p:grpSpPr>
              <a:xfrm>
                <a:off x="5534018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299" name="직사각형 129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0" name="직사각형 129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1" name="직사각형 130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02" name="직사각형 130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59" name="그룹 1258"/>
              <p:cNvGrpSpPr/>
              <p:nvPr/>
            </p:nvGrpSpPr>
            <p:grpSpPr>
              <a:xfrm>
                <a:off x="6055115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295" name="직사각형 129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6" name="직사각형 129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7" name="직사각형 129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8" name="직사각형 129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60" name="그룹 1259"/>
              <p:cNvGrpSpPr/>
              <p:nvPr/>
            </p:nvGrpSpPr>
            <p:grpSpPr>
              <a:xfrm>
                <a:off x="6576212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291" name="직사각형 129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2" name="직사각형 129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3" name="직사각형 129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4" name="직사각형 129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61" name="그룹 1260"/>
              <p:cNvGrpSpPr/>
              <p:nvPr/>
            </p:nvGrpSpPr>
            <p:grpSpPr>
              <a:xfrm>
                <a:off x="7097309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287" name="직사각형 128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8" name="직사각형 128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9" name="직사각형 128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90" name="직사각형 128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62" name="그룹 1261"/>
              <p:cNvGrpSpPr/>
              <p:nvPr/>
            </p:nvGrpSpPr>
            <p:grpSpPr>
              <a:xfrm>
                <a:off x="7618406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283" name="직사각형 1282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4" name="직사각형 1283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5" name="직사각형 1284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6" name="직사각형 1285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63" name="그룹 1262"/>
              <p:cNvGrpSpPr/>
              <p:nvPr/>
            </p:nvGrpSpPr>
            <p:grpSpPr>
              <a:xfrm>
                <a:off x="8139503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279" name="직사각형 1278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0" name="직사각형 1279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1" name="직사각형 1280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82" name="직사각형 1281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64" name="그룹 1263"/>
              <p:cNvGrpSpPr/>
              <p:nvPr/>
            </p:nvGrpSpPr>
            <p:grpSpPr>
              <a:xfrm>
                <a:off x="866060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275" name="직사각형 1274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6" name="직사각형 1275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7" name="직사각형 1276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8" name="직사각형 1277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65" name="그룹 1264"/>
              <p:cNvGrpSpPr/>
              <p:nvPr/>
            </p:nvGrpSpPr>
            <p:grpSpPr>
              <a:xfrm>
                <a:off x="9181697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271" name="직사각형 1270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2" name="직사각형 1271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3" name="직사각형 1272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4" name="직사각형 1273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66" name="그룹 1265"/>
              <p:cNvGrpSpPr/>
              <p:nvPr/>
            </p:nvGrpSpPr>
            <p:grpSpPr>
              <a:xfrm>
                <a:off x="9702790" y="692024"/>
                <a:ext cx="475862" cy="460502"/>
                <a:chOff x="2757194" y="2052734"/>
                <a:chExt cx="2509935" cy="2509935"/>
              </a:xfrm>
            </p:grpSpPr>
            <p:sp>
              <p:nvSpPr>
                <p:cNvPr id="1267" name="직사각형 1266"/>
                <p:cNvSpPr/>
                <p:nvPr/>
              </p:nvSpPr>
              <p:spPr>
                <a:xfrm>
                  <a:off x="3303036" y="2052734"/>
                  <a:ext cx="1418254" cy="2509935"/>
                </a:xfrm>
                <a:prstGeom prst="rect">
                  <a:avLst/>
                </a:prstGeom>
                <a:noFill/>
                <a:ln>
                  <a:solidFill>
                    <a:srgbClr val="C0504D"/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8" name="직사각형 1267"/>
                <p:cNvSpPr/>
                <p:nvPr/>
              </p:nvSpPr>
              <p:spPr>
                <a:xfrm rot="5400000">
                  <a:off x="3303035" y="2052734"/>
                  <a:ext cx="1418254" cy="2509935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69" name="직사각형 1268"/>
                <p:cNvSpPr/>
                <p:nvPr/>
              </p:nvSpPr>
              <p:spPr>
                <a:xfrm rot="5400000">
                  <a:off x="3013788" y="2304663"/>
                  <a:ext cx="1987418" cy="198741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0" name="직사각형 1269"/>
                <p:cNvSpPr/>
                <p:nvPr/>
              </p:nvSpPr>
              <p:spPr>
                <a:xfrm rot="5400000">
                  <a:off x="3432110" y="2732314"/>
                  <a:ext cx="1150773" cy="1150774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1089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/>
          <a:lstStyle/>
          <a:p>
            <a:r>
              <a:rPr lang="en-US" altLang="ko-KR" dirty="0"/>
              <a:t>Drawbacks of Anchor Boxes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4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Anchor free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125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29" y="1351869"/>
            <a:ext cx="1841274" cy="18412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429" y="3914321"/>
            <a:ext cx="1904773" cy="20050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825" y="3914321"/>
            <a:ext cx="1788432" cy="17884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4973" y="1351869"/>
            <a:ext cx="1884136" cy="1831799"/>
          </a:xfrm>
          <a:prstGeom prst="rect">
            <a:avLst/>
          </a:prstGeom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/>
          <a:lstStyle/>
          <a:p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178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14</a:t>
            </a:fld>
            <a:endParaRPr lang="ko-KR" altLang="en-US" dirty="0"/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C1F0131C-692D-9A43-8C66-BC2BFE193CB6}"/>
              </a:ext>
            </a:extLst>
          </p:cNvPr>
          <p:cNvGrpSpPr/>
          <p:nvPr/>
        </p:nvGrpSpPr>
        <p:grpSpPr>
          <a:xfrm>
            <a:off x="6093407" y="978215"/>
            <a:ext cx="5557520" cy="5557520"/>
            <a:chOff x="6289040" y="995680"/>
            <a:chExt cx="5208035" cy="5208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ABBB273-3AAF-B842-9651-D1587194B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9040" y="995680"/>
              <a:ext cx="5208035" cy="51917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65E3A35-56D4-FE4E-9FFD-AE6D4F2FF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tretch>
              <a:fillRect/>
            </a:stretch>
          </p:blipFill>
          <p:spPr>
            <a:xfrm>
              <a:off x="6289040" y="995680"/>
              <a:ext cx="5208035" cy="5208035"/>
            </a:xfrm>
            <a:prstGeom prst="rect">
              <a:avLst/>
            </a:prstGeom>
          </p:spPr>
        </p:pic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8B3B5990-2352-DE42-B323-BF5BFE3DDD03}"/>
              </a:ext>
            </a:extLst>
          </p:cNvPr>
          <p:cNvGrpSpPr/>
          <p:nvPr/>
        </p:nvGrpSpPr>
        <p:grpSpPr>
          <a:xfrm>
            <a:off x="437185" y="960848"/>
            <a:ext cx="5574943" cy="5557520"/>
            <a:chOff x="599440" y="995680"/>
            <a:chExt cx="5208036" cy="519176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94AABA-EA50-9541-A519-A143AD8B6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40" y="995680"/>
              <a:ext cx="5208035" cy="519176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1921EDEA-42D6-DB46-BF43-17C3B6ACC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15716" y="995680"/>
              <a:ext cx="5191760" cy="5191760"/>
            </a:xfrm>
            <a:prstGeom prst="rect">
              <a:avLst/>
            </a:prstGeom>
          </p:spPr>
        </p:pic>
      </p:grp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/>
          <a:lstStyle/>
          <a:p>
            <a:r>
              <a:rPr lang="en-US" altLang="ko-KR" dirty="0" err="1" smtClean="0"/>
              <a:t>CornerNet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141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15</a:t>
            </a:fld>
            <a:endParaRPr lang="ko-KR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C925640-A441-BD49-9FA2-00F4D5EF109D}"/>
              </a:ext>
            </a:extLst>
          </p:cNvPr>
          <p:cNvSpPr txBox="1">
            <a:spLocks/>
          </p:cNvSpPr>
          <p:nvPr/>
        </p:nvSpPr>
        <p:spPr>
          <a:xfrm>
            <a:off x="5125011" y="5431988"/>
            <a:ext cx="6954993" cy="9548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err="1" smtClean="0"/>
              <a:t>Hei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Law</a:t>
            </a:r>
            <a:r>
              <a:rPr lang="en-US" altLang="zh-TW" sz="2400" baseline="30000" dirty="0" smtClean="0"/>
              <a:t>1,2</a:t>
            </a:r>
            <a:r>
              <a:rPr lang="en-US" altLang="zh-TW" sz="2400" dirty="0" smtClean="0"/>
              <a:t>	</a:t>
            </a:r>
            <a:r>
              <a:rPr lang="en-US" altLang="zh-TW" sz="2400" dirty="0" err="1" smtClean="0"/>
              <a:t>Jia</a:t>
            </a:r>
            <a:r>
              <a:rPr lang="en-US" altLang="zh-TW" sz="2400" dirty="0" smtClean="0"/>
              <a:t> Deng</a:t>
            </a:r>
            <a:r>
              <a:rPr lang="en-US" altLang="zh-TW" sz="2400" baseline="30000" dirty="0" smtClean="0"/>
              <a:t>1,2</a:t>
            </a:r>
            <a:endParaRPr lang="en-US" altLang="zh-TW" sz="2400" dirty="0" smtClean="0"/>
          </a:p>
          <a:p>
            <a:r>
              <a:rPr lang="en-US" altLang="zh-TW" sz="2400" dirty="0" smtClean="0"/>
              <a:t>Princeton University</a:t>
            </a:r>
            <a:r>
              <a:rPr lang="en-US" altLang="zh-TW" sz="2400" baseline="30000" dirty="0" smtClean="0"/>
              <a:t>1</a:t>
            </a:r>
            <a:r>
              <a:rPr lang="en-US" altLang="zh-TW" sz="2400" dirty="0" smtClean="0"/>
              <a:t>, *University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of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Michigan</a:t>
            </a:r>
            <a:r>
              <a:rPr lang="en-US" altLang="zh-TW" sz="2400" baseline="30000" dirty="0" smtClean="0"/>
              <a:t>2</a:t>
            </a:r>
            <a:endParaRPr lang="en-US" sz="24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34BED47-443E-264F-9E67-35B5AB325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087" y="2713202"/>
            <a:ext cx="887243" cy="1194111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4206A13-C003-3748-A29F-199F4167D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8440" y="2599058"/>
            <a:ext cx="1422400" cy="1422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2460" y="1554554"/>
            <a:ext cx="1615980" cy="1044504"/>
          </a:xfrm>
          <a:prstGeom prst="rect">
            <a:avLst/>
          </a:prstGeom>
        </p:spPr>
      </p:pic>
      <p:pic>
        <p:nvPicPr>
          <p:cNvPr id="1030" name="Picture 6" descr="Image result for ECCV 20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41" y="5295212"/>
            <a:ext cx="4678409" cy="109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05" y="767681"/>
            <a:ext cx="6267450" cy="381000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642498DE-DD2A-D24B-B7A7-0BD4EEF36D6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0176"/>
          <a:stretch/>
        </p:blipFill>
        <p:spPr>
          <a:xfrm>
            <a:off x="9648440" y="1210728"/>
            <a:ext cx="1545615" cy="13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1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CornerNet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keypoint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16</a:t>
            </a:fld>
            <a:endParaRPr lang="ko-KR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94CA61F-199E-144C-8369-B8F2758F6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916" y="1690688"/>
            <a:ext cx="6156337" cy="46172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2">
            <a:extLst>
              <a:ext uri="{FF2B5EF4-FFF2-40B4-BE49-F238E27FC236}">
                <a16:creationId xmlns:a16="http://schemas.microsoft.com/office/drawing/2014/main" id="{4E67667A-4B5C-0948-9632-8E35165FBF67}"/>
              </a:ext>
            </a:extLst>
          </p:cNvPr>
          <p:cNvGrpSpPr/>
          <p:nvPr/>
        </p:nvGrpSpPr>
        <p:grpSpPr>
          <a:xfrm>
            <a:off x="2709674" y="2435534"/>
            <a:ext cx="1875453" cy="2640317"/>
            <a:chOff x="2709674" y="2435534"/>
            <a:chExt cx="1875453" cy="2640317"/>
          </a:xfrm>
        </p:grpSpPr>
        <p:sp>
          <p:nvSpPr>
            <p:cNvPr id="7" name="Oval 4">
              <a:extLst>
                <a:ext uri="{FF2B5EF4-FFF2-40B4-BE49-F238E27FC236}">
                  <a16:creationId xmlns:a16="http://schemas.microsoft.com/office/drawing/2014/main" id="{37C7F1CB-041C-9248-B184-CA34640BF1D9}"/>
                </a:ext>
              </a:extLst>
            </p:cNvPr>
            <p:cNvSpPr/>
            <p:nvPr/>
          </p:nvSpPr>
          <p:spPr>
            <a:xfrm>
              <a:off x="2920220" y="2634625"/>
              <a:ext cx="323392" cy="3233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8D6739D3-D033-B147-8C0D-FA96E1C55DA3}"/>
                </a:ext>
              </a:extLst>
            </p:cNvPr>
            <p:cNvCxnSpPr/>
            <p:nvPr/>
          </p:nvCxnSpPr>
          <p:spPr>
            <a:xfrm>
              <a:off x="2709674" y="2796318"/>
              <a:ext cx="187545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13">
              <a:extLst>
                <a:ext uri="{FF2B5EF4-FFF2-40B4-BE49-F238E27FC236}">
                  <a16:creationId xmlns:a16="http://schemas.microsoft.com/office/drawing/2014/main" id="{3B8B3CDB-06B2-9B49-8B3B-2A1BEDE0503F}"/>
                </a:ext>
              </a:extLst>
            </p:cNvPr>
            <p:cNvCxnSpPr>
              <a:cxnSpLocks/>
            </p:cNvCxnSpPr>
            <p:nvPr/>
          </p:nvCxnSpPr>
          <p:spPr>
            <a:xfrm>
              <a:off x="3085026" y="2435534"/>
              <a:ext cx="0" cy="2640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5">
            <a:extLst>
              <a:ext uri="{FF2B5EF4-FFF2-40B4-BE49-F238E27FC236}">
                <a16:creationId xmlns:a16="http://schemas.microsoft.com/office/drawing/2014/main" id="{88222D37-186D-2146-BFE6-7B5BC9E93239}"/>
              </a:ext>
            </a:extLst>
          </p:cNvPr>
          <p:cNvGrpSpPr/>
          <p:nvPr/>
        </p:nvGrpSpPr>
        <p:grpSpPr>
          <a:xfrm>
            <a:off x="3785805" y="3546199"/>
            <a:ext cx="1875453" cy="2640317"/>
            <a:chOff x="3785805" y="3546199"/>
            <a:chExt cx="1875453" cy="2640317"/>
          </a:xfrm>
        </p:grpSpPr>
        <p:sp>
          <p:nvSpPr>
            <p:cNvPr id="11" name="Oval 20">
              <a:extLst>
                <a:ext uri="{FF2B5EF4-FFF2-40B4-BE49-F238E27FC236}">
                  <a16:creationId xmlns:a16="http://schemas.microsoft.com/office/drawing/2014/main" id="{7CD155F5-0B61-224C-94C2-D937A74BF681}"/>
                </a:ext>
              </a:extLst>
            </p:cNvPr>
            <p:cNvSpPr/>
            <p:nvPr/>
          </p:nvSpPr>
          <p:spPr>
            <a:xfrm rot="10800000">
              <a:off x="5127320" y="5664035"/>
              <a:ext cx="323392" cy="32339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21">
              <a:extLst>
                <a:ext uri="{FF2B5EF4-FFF2-40B4-BE49-F238E27FC236}">
                  <a16:creationId xmlns:a16="http://schemas.microsoft.com/office/drawing/2014/main" id="{F903245A-FFAF-BF44-B379-59B1B21E7F36}"/>
                </a:ext>
              </a:extLst>
            </p:cNvPr>
            <p:cNvCxnSpPr/>
            <p:nvPr/>
          </p:nvCxnSpPr>
          <p:spPr>
            <a:xfrm rot="10800000">
              <a:off x="3785805" y="5825732"/>
              <a:ext cx="187545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2">
              <a:extLst>
                <a:ext uri="{FF2B5EF4-FFF2-40B4-BE49-F238E27FC236}">
                  <a16:creationId xmlns:a16="http://schemas.microsoft.com/office/drawing/2014/main" id="{0E5635FF-EE33-144A-9B9F-712D8E88D80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85906" y="3546199"/>
              <a:ext cx="0" cy="2640317"/>
            </a:xfrm>
            <a:prstGeom prst="lin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7">
            <a:extLst>
              <a:ext uri="{FF2B5EF4-FFF2-40B4-BE49-F238E27FC236}">
                <a16:creationId xmlns:a16="http://schemas.microsoft.com/office/drawing/2014/main" id="{566DF93D-9F7E-FC48-A2F3-39D960A0A9D0}"/>
              </a:ext>
            </a:extLst>
          </p:cNvPr>
          <p:cNvGrpSpPr/>
          <p:nvPr/>
        </p:nvGrpSpPr>
        <p:grpSpPr>
          <a:xfrm>
            <a:off x="6988629" y="2477950"/>
            <a:ext cx="1483567" cy="2117836"/>
            <a:chOff x="6988629" y="2477950"/>
            <a:chExt cx="1483567" cy="2117836"/>
          </a:xfrm>
        </p:grpSpPr>
        <p:sp>
          <p:nvSpPr>
            <p:cNvPr id="15" name="Oval 6">
              <a:extLst>
                <a:ext uri="{FF2B5EF4-FFF2-40B4-BE49-F238E27FC236}">
                  <a16:creationId xmlns:a16="http://schemas.microsoft.com/office/drawing/2014/main" id="{4A862971-5D76-6D46-BE10-96BAED9255FB}"/>
                </a:ext>
              </a:extLst>
            </p:cNvPr>
            <p:cNvSpPr/>
            <p:nvPr/>
          </p:nvSpPr>
          <p:spPr>
            <a:xfrm>
              <a:off x="7165991" y="2634625"/>
              <a:ext cx="323392" cy="32339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23">
              <a:extLst>
                <a:ext uri="{FF2B5EF4-FFF2-40B4-BE49-F238E27FC236}">
                  <a16:creationId xmlns:a16="http://schemas.microsoft.com/office/drawing/2014/main" id="{03C1F496-C640-1B45-A6D2-500FA4D2FD90}"/>
                </a:ext>
              </a:extLst>
            </p:cNvPr>
            <p:cNvCxnSpPr>
              <a:cxnSpLocks/>
            </p:cNvCxnSpPr>
            <p:nvPr/>
          </p:nvCxnSpPr>
          <p:spPr>
            <a:xfrm>
              <a:off x="6988629" y="2796318"/>
              <a:ext cx="1483567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24">
              <a:extLst>
                <a:ext uri="{FF2B5EF4-FFF2-40B4-BE49-F238E27FC236}">
                  <a16:creationId xmlns:a16="http://schemas.microsoft.com/office/drawing/2014/main" id="{9FA1DF03-14D6-FE4C-8CD2-7D3696E187BE}"/>
                </a:ext>
              </a:extLst>
            </p:cNvPr>
            <p:cNvCxnSpPr>
              <a:cxnSpLocks/>
            </p:cNvCxnSpPr>
            <p:nvPr/>
          </p:nvCxnSpPr>
          <p:spPr>
            <a:xfrm>
              <a:off x="7337018" y="2477950"/>
              <a:ext cx="0" cy="21178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29">
            <a:extLst>
              <a:ext uri="{FF2B5EF4-FFF2-40B4-BE49-F238E27FC236}">
                <a16:creationId xmlns:a16="http://schemas.microsoft.com/office/drawing/2014/main" id="{65FBA815-3658-2045-8CF2-5AC375F5C646}"/>
              </a:ext>
            </a:extLst>
          </p:cNvPr>
          <p:cNvGrpSpPr/>
          <p:nvPr/>
        </p:nvGrpSpPr>
        <p:grpSpPr>
          <a:xfrm rot="10800000">
            <a:off x="7545852" y="4449819"/>
            <a:ext cx="1483567" cy="2117836"/>
            <a:chOff x="7141029" y="2630350"/>
            <a:chExt cx="1483567" cy="2117836"/>
          </a:xfrm>
        </p:grpSpPr>
        <p:sp>
          <p:nvSpPr>
            <p:cNvPr id="19" name="Oval 26">
              <a:extLst>
                <a:ext uri="{FF2B5EF4-FFF2-40B4-BE49-F238E27FC236}">
                  <a16:creationId xmlns:a16="http://schemas.microsoft.com/office/drawing/2014/main" id="{18C03A3C-BCA6-1749-A0F2-F01AF7440208}"/>
                </a:ext>
              </a:extLst>
            </p:cNvPr>
            <p:cNvSpPr/>
            <p:nvPr/>
          </p:nvSpPr>
          <p:spPr>
            <a:xfrm>
              <a:off x="7318391" y="2787025"/>
              <a:ext cx="323392" cy="32339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27">
              <a:extLst>
                <a:ext uri="{FF2B5EF4-FFF2-40B4-BE49-F238E27FC236}">
                  <a16:creationId xmlns:a16="http://schemas.microsoft.com/office/drawing/2014/main" id="{E2CC6999-0A50-334F-A392-4F54AAC4FCDD}"/>
                </a:ext>
              </a:extLst>
            </p:cNvPr>
            <p:cNvCxnSpPr>
              <a:cxnSpLocks/>
            </p:cNvCxnSpPr>
            <p:nvPr/>
          </p:nvCxnSpPr>
          <p:spPr>
            <a:xfrm>
              <a:off x="7141029" y="2948718"/>
              <a:ext cx="1483567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8">
              <a:extLst>
                <a:ext uri="{FF2B5EF4-FFF2-40B4-BE49-F238E27FC236}">
                  <a16:creationId xmlns:a16="http://schemas.microsoft.com/office/drawing/2014/main" id="{21958F04-CB98-4544-BDAC-A733FBDC2947}"/>
                </a:ext>
              </a:extLst>
            </p:cNvPr>
            <p:cNvCxnSpPr>
              <a:cxnSpLocks/>
            </p:cNvCxnSpPr>
            <p:nvPr/>
          </p:nvCxnSpPr>
          <p:spPr>
            <a:xfrm>
              <a:off x="7489418" y="2630350"/>
              <a:ext cx="0" cy="2117836"/>
            </a:xfrm>
            <a:prstGeom prst="lin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785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CornerNet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keypoint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17</a:t>
            </a:fld>
            <a:endParaRPr lang="ko-KR" altLang="en-US" dirty="0"/>
          </a:p>
        </p:txBody>
      </p:sp>
      <p:pic>
        <p:nvPicPr>
          <p:cNvPr id="5" name="Picture 102">
            <a:extLst>
              <a:ext uri="{FF2B5EF4-FFF2-40B4-BE49-F238E27FC236}">
                <a16:creationId xmlns:a16="http://schemas.microsoft.com/office/drawing/2014/main" id="{B850A9EE-C1A6-3441-8E6A-4E761B853C8F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423527" y="2604542"/>
            <a:ext cx="2788920" cy="2862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2Right">
              <a:rot lat="966000" lon="17129780" rev="0"/>
            </a:camera>
            <a:lightRig rig="threePt" dir="t"/>
          </a:scene3d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8F0540EA-81AE-D04D-8310-8573FD211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8283" y="2836731"/>
            <a:ext cx="3656997" cy="2742749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7" name="Cube 42">
            <a:extLst>
              <a:ext uri="{FF2B5EF4-FFF2-40B4-BE49-F238E27FC236}">
                <a16:creationId xmlns:a16="http://schemas.microsoft.com/office/drawing/2014/main" id="{9E6CEA72-0978-A349-9C90-F47018F06BC8}"/>
              </a:ext>
            </a:extLst>
          </p:cNvPr>
          <p:cNvSpPr/>
          <p:nvPr/>
        </p:nvSpPr>
        <p:spPr>
          <a:xfrm>
            <a:off x="7696064" y="2174066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48">
            <a:extLst>
              <a:ext uri="{FF2B5EF4-FFF2-40B4-BE49-F238E27FC236}">
                <a16:creationId xmlns:a16="http://schemas.microsoft.com/office/drawing/2014/main" id="{5070C6B8-43BF-A345-B423-064759346BAE}"/>
              </a:ext>
            </a:extLst>
          </p:cNvPr>
          <p:cNvGrpSpPr/>
          <p:nvPr/>
        </p:nvGrpSpPr>
        <p:grpSpPr>
          <a:xfrm>
            <a:off x="8051194" y="3998571"/>
            <a:ext cx="430401" cy="245006"/>
            <a:chOff x="3254893" y="3003082"/>
            <a:chExt cx="430401" cy="245006"/>
          </a:xfrm>
          <a:solidFill>
            <a:srgbClr val="92D050"/>
          </a:solidFill>
        </p:grpSpPr>
        <p:sp>
          <p:nvSpPr>
            <p:cNvPr id="9" name="Rectangle 49">
              <a:extLst>
                <a:ext uri="{FF2B5EF4-FFF2-40B4-BE49-F238E27FC236}">
                  <a16:creationId xmlns:a16="http://schemas.microsoft.com/office/drawing/2014/main" id="{0833D2B4-C75A-8248-AACF-D174494E6993}"/>
                </a:ext>
              </a:extLst>
            </p:cNvPr>
            <p:cNvSpPr/>
            <p:nvPr/>
          </p:nvSpPr>
          <p:spPr>
            <a:xfrm>
              <a:off x="3330710" y="3003082"/>
              <a:ext cx="81249" cy="245006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50">
              <a:extLst>
                <a:ext uri="{FF2B5EF4-FFF2-40B4-BE49-F238E27FC236}">
                  <a16:creationId xmlns:a16="http://schemas.microsoft.com/office/drawing/2014/main" id="{48380418-6AC2-2948-AD7E-CFC1F46FCBF3}"/>
                </a:ext>
              </a:extLst>
            </p:cNvPr>
            <p:cNvSpPr/>
            <p:nvPr/>
          </p:nvSpPr>
          <p:spPr>
            <a:xfrm>
              <a:off x="3429469" y="3112456"/>
              <a:ext cx="81249" cy="13563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51">
              <a:extLst>
                <a:ext uri="{FF2B5EF4-FFF2-40B4-BE49-F238E27FC236}">
                  <a16:creationId xmlns:a16="http://schemas.microsoft.com/office/drawing/2014/main" id="{58024B7B-8A41-414E-900A-1606F3CB63BD}"/>
                </a:ext>
              </a:extLst>
            </p:cNvPr>
            <p:cNvSpPr/>
            <p:nvPr/>
          </p:nvSpPr>
          <p:spPr>
            <a:xfrm>
              <a:off x="3528228" y="3058266"/>
              <a:ext cx="81249" cy="18982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52">
              <a:extLst>
                <a:ext uri="{FF2B5EF4-FFF2-40B4-BE49-F238E27FC236}">
                  <a16:creationId xmlns:a16="http://schemas.microsoft.com/office/drawing/2014/main" id="{95C5B8FE-F9FB-7243-9A96-8B5EA5ED4F8A}"/>
                </a:ext>
              </a:extLst>
            </p:cNvPr>
            <p:cNvCxnSpPr/>
            <p:nvPr/>
          </p:nvCxnSpPr>
          <p:spPr>
            <a:xfrm>
              <a:off x="3254893" y="3248088"/>
              <a:ext cx="430401" cy="0"/>
            </a:xfrm>
            <a:prstGeom prst="line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64">
            <a:extLst>
              <a:ext uri="{FF2B5EF4-FFF2-40B4-BE49-F238E27FC236}">
                <a16:creationId xmlns:a16="http://schemas.microsoft.com/office/drawing/2014/main" id="{9C89E68D-798F-844A-BF0A-35EF2D028459}"/>
              </a:ext>
            </a:extLst>
          </p:cNvPr>
          <p:cNvGrpSpPr/>
          <p:nvPr/>
        </p:nvGrpSpPr>
        <p:grpSpPr>
          <a:xfrm>
            <a:off x="8051194" y="2824651"/>
            <a:ext cx="419126" cy="242472"/>
            <a:chOff x="6358698" y="2991220"/>
            <a:chExt cx="419126" cy="242472"/>
          </a:xfrm>
          <a:solidFill>
            <a:srgbClr val="FF0000"/>
          </a:solidFill>
        </p:grpSpPr>
        <p:sp>
          <p:nvSpPr>
            <p:cNvPr id="14" name="Rectangle 65">
              <a:extLst>
                <a:ext uri="{FF2B5EF4-FFF2-40B4-BE49-F238E27FC236}">
                  <a16:creationId xmlns:a16="http://schemas.microsoft.com/office/drawing/2014/main" id="{389617CF-EA64-CB4E-8F43-734F82E131F3}"/>
                </a:ext>
              </a:extLst>
            </p:cNvPr>
            <p:cNvSpPr/>
            <p:nvPr/>
          </p:nvSpPr>
          <p:spPr>
            <a:xfrm>
              <a:off x="6432528" y="3194332"/>
              <a:ext cx="79121" cy="39360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6">
              <a:extLst>
                <a:ext uri="{FF2B5EF4-FFF2-40B4-BE49-F238E27FC236}">
                  <a16:creationId xmlns:a16="http://schemas.microsoft.com/office/drawing/2014/main" id="{DBDB02FE-CCD0-4741-957B-1C5A612C5991}"/>
                </a:ext>
              </a:extLst>
            </p:cNvPr>
            <p:cNvSpPr/>
            <p:nvPr/>
          </p:nvSpPr>
          <p:spPr>
            <a:xfrm>
              <a:off x="6528700" y="3021804"/>
              <a:ext cx="79121" cy="211887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7">
              <a:extLst>
                <a:ext uri="{FF2B5EF4-FFF2-40B4-BE49-F238E27FC236}">
                  <a16:creationId xmlns:a16="http://schemas.microsoft.com/office/drawing/2014/main" id="{C3044BA9-4DD8-AE4B-9754-749D43A7C9E1}"/>
                </a:ext>
              </a:extLst>
            </p:cNvPr>
            <p:cNvSpPr/>
            <p:nvPr/>
          </p:nvSpPr>
          <p:spPr>
            <a:xfrm>
              <a:off x="6624872" y="2991220"/>
              <a:ext cx="79121" cy="242471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68">
              <a:extLst>
                <a:ext uri="{FF2B5EF4-FFF2-40B4-BE49-F238E27FC236}">
                  <a16:creationId xmlns:a16="http://schemas.microsoft.com/office/drawing/2014/main" id="{56C63D4C-4AA7-DD42-83ED-4D5EA01A9FEB}"/>
                </a:ext>
              </a:extLst>
            </p:cNvPr>
            <p:cNvCxnSpPr/>
            <p:nvPr/>
          </p:nvCxnSpPr>
          <p:spPr>
            <a:xfrm>
              <a:off x="6358698" y="3233691"/>
              <a:ext cx="419126" cy="0"/>
            </a:xfrm>
            <a:prstGeom prst="line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ube 84">
            <a:extLst>
              <a:ext uri="{FF2B5EF4-FFF2-40B4-BE49-F238E27FC236}">
                <a16:creationId xmlns:a16="http://schemas.microsoft.com/office/drawing/2014/main" id="{D10C55A7-A16A-F348-8AD7-80ABF98EE1FA}"/>
              </a:ext>
            </a:extLst>
          </p:cNvPr>
          <p:cNvSpPr/>
          <p:nvPr/>
        </p:nvSpPr>
        <p:spPr>
          <a:xfrm>
            <a:off x="4446701" y="2304300"/>
            <a:ext cx="1381246" cy="3452844"/>
          </a:xfrm>
          <a:prstGeom prst="cube">
            <a:avLst>
              <a:gd name="adj" fmla="val 51358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41">
            <a:extLst>
              <a:ext uri="{FF2B5EF4-FFF2-40B4-BE49-F238E27FC236}">
                <a16:creationId xmlns:a16="http://schemas.microsoft.com/office/drawing/2014/main" id="{DC45F3C9-141B-804B-9951-B73C5CEC0A2F}"/>
              </a:ext>
            </a:extLst>
          </p:cNvPr>
          <p:cNvSpPr/>
          <p:nvPr/>
        </p:nvSpPr>
        <p:spPr>
          <a:xfrm>
            <a:off x="6926195" y="2174679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be 45">
            <a:extLst>
              <a:ext uri="{FF2B5EF4-FFF2-40B4-BE49-F238E27FC236}">
                <a16:creationId xmlns:a16="http://schemas.microsoft.com/office/drawing/2014/main" id="{23F78810-5C65-AF4A-9DD1-8FA929EEE0A7}"/>
              </a:ext>
            </a:extLst>
          </p:cNvPr>
          <p:cNvSpPr/>
          <p:nvPr/>
        </p:nvSpPr>
        <p:spPr>
          <a:xfrm>
            <a:off x="6139536" y="2168070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5941BB-1097-CB44-AAE0-21E4FDCDF5D2}"/>
              </a:ext>
            </a:extLst>
          </p:cNvPr>
          <p:cNvSpPr txBox="1"/>
          <p:nvPr/>
        </p:nvSpPr>
        <p:spPr>
          <a:xfrm>
            <a:off x="6701105" y="2814769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A5A633-7CCD-AB46-93B6-4979A69DAC1D}"/>
              </a:ext>
            </a:extLst>
          </p:cNvPr>
          <p:cNvSpPr txBox="1"/>
          <p:nvPr/>
        </p:nvSpPr>
        <p:spPr>
          <a:xfrm>
            <a:off x="5730437" y="1518397"/>
            <a:ext cx="119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Top-Left</a:t>
            </a:r>
          </a:p>
          <a:p>
            <a:pPr algn="ctr"/>
            <a:r>
              <a:rPr lang="en-US" dirty="0"/>
              <a:t>Corner?</a:t>
            </a:r>
          </a:p>
        </p:txBody>
      </p:sp>
      <p:sp>
        <p:nvSpPr>
          <p:cNvPr id="23" name="Cube 85">
            <a:extLst>
              <a:ext uri="{FF2B5EF4-FFF2-40B4-BE49-F238E27FC236}">
                <a16:creationId xmlns:a16="http://schemas.microsoft.com/office/drawing/2014/main" id="{DD05BBE1-B02C-3346-A54C-0AAAEDD9AD7C}"/>
              </a:ext>
            </a:extLst>
          </p:cNvPr>
          <p:cNvSpPr/>
          <p:nvPr/>
        </p:nvSpPr>
        <p:spPr>
          <a:xfrm>
            <a:off x="4874734" y="2993013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87">
            <a:extLst>
              <a:ext uri="{FF2B5EF4-FFF2-40B4-BE49-F238E27FC236}">
                <a16:creationId xmlns:a16="http://schemas.microsoft.com/office/drawing/2014/main" id="{5AA8FC03-2A14-1349-B483-D1E2F7078582}"/>
              </a:ext>
            </a:extLst>
          </p:cNvPr>
          <p:cNvSpPr/>
          <p:nvPr/>
        </p:nvSpPr>
        <p:spPr>
          <a:xfrm>
            <a:off x="5082911" y="4780005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88">
            <a:extLst>
              <a:ext uri="{FF2B5EF4-FFF2-40B4-BE49-F238E27FC236}">
                <a16:creationId xmlns:a16="http://schemas.microsoft.com/office/drawing/2014/main" id="{A5185433-12F7-CA46-A345-F688948BBE1A}"/>
              </a:ext>
            </a:extLst>
          </p:cNvPr>
          <p:cNvSpPr/>
          <p:nvPr/>
        </p:nvSpPr>
        <p:spPr>
          <a:xfrm>
            <a:off x="4511290" y="3522726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94">
            <a:extLst>
              <a:ext uri="{FF2B5EF4-FFF2-40B4-BE49-F238E27FC236}">
                <a16:creationId xmlns:a16="http://schemas.microsoft.com/office/drawing/2014/main" id="{DFF53FA6-82AB-DF46-A09E-89D4264A4AA7}"/>
              </a:ext>
            </a:extLst>
          </p:cNvPr>
          <p:cNvSpPr/>
          <p:nvPr/>
        </p:nvSpPr>
        <p:spPr>
          <a:xfrm>
            <a:off x="4743691" y="4904769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4">
            <a:extLst>
              <a:ext uri="{FF2B5EF4-FFF2-40B4-BE49-F238E27FC236}">
                <a16:creationId xmlns:a16="http://schemas.microsoft.com/office/drawing/2014/main" id="{DB308288-DD29-7148-9C50-7E1A5ACC6CBB}"/>
              </a:ext>
            </a:extLst>
          </p:cNvPr>
          <p:cNvCxnSpPr>
            <a:cxnSpLocks/>
          </p:cNvCxnSpPr>
          <p:nvPr/>
        </p:nvCxnSpPr>
        <p:spPr>
          <a:xfrm>
            <a:off x="1866562" y="4244319"/>
            <a:ext cx="351692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59">
            <a:extLst>
              <a:ext uri="{FF2B5EF4-FFF2-40B4-BE49-F238E27FC236}">
                <a16:creationId xmlns:a16="http://schemas.microsoft.com/office/drawing/2014/main" id="{CDA555BB-026B-5C43-A51B-E00424501F4B}"/>
              </a:ext>
            </a:extLst>
          </p:cNvPr>
          <p:cNvCxnSpPr>
            <a:cxnSpLocks/>
          </p:cNvCxnSpPr>
          <p:nvPr/>
        </p:nvCxnSpPr>
        <p:spPr>
          <a:xfrm>
            <a:off x="4075852" y="4246942"/>
            <a:ext cx="351692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98">
            <a:extLst>
              <a:ext uri="{FF2B5EF4-FFF2-40B4-BE49-F238E27FC236}">
                <a16:creationId xmlns:a16="http://schemas.microsoft.com/office/drawing/2014/main" id="{7731FA9D-CA02-3741-97D8-B0BB3C2641DD}"/>
              </a:ext>
            </a:extLst>
          </p:cNvPr>
          <p:cNvSpPr/>
          <p:nvPr/>
        </p:nvSpPr>
        <p:spPr>
          <a:xfrm>
            <a:off x="2282844" y="3747416"/>
            <a:ext cx="1741480" cy="993806"/>
          </a:xfrm>
          <a:prstGeom prst="roundRect">
            <a:avLst>
              <a:gd name="adj" fmla="val 0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ConvNet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A0AE8B-64C7-7C41-975E-DE8247011A4A}"/>
              </a:ext>
            </a:extLst>
          </p:cNvPr>
          <p:cNvSpPr txBox="1"/>
          <p:nvPr/>
        </p:nvSpPr>
        <p:spPr>
          <a:xfrm>
            <a:off x="6865600" y="1783282"/>
            <a:ext cx="81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Class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DD12D30-6C9E-A249-90A4-A8DB1E49765A}"/>
              </a:ext>
            </a:extLst>
          </p:cNvPr>
          <p:cNvSpPr txBox="1"/>
          <p:nvPr/>
        </p:nvSpPr>
        <p:spPr>
          <a:xfrm>
            <a:off x="7696927" y="1487420"/>
            <a:ext cx="119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Whose</a:t>
            </a:r>
          </a:p>
          <a:p>
            <a:pPr algn="ctr"/>
            <a:r>
              <a:rPr lang="en-US" altLang="zh-TW" dirty="0" smtClean="0"/>
              <a:t>Top-Left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2" name="Cube 104">
            <a:extLst>
              <a:ext uri="{FF2B5EF4-FFF2-40B4-BE49-F238E27FC236}">
                <a16:creationId xmlns:a16="http://schemas.microsoft.com/office/drawing/2014/main" id="{2A0CFC9E-A389-EC4C-987C-C8A825B76F1D}"/>
              </a:ext>
            </a:extLst>
          </p:cNvPr>
          <p:cNvSpPr/>
          <p:nvPr/>
        </p:nvSpPr>
        <p:spPr>
          <a:xfrm>
            <a:off x="10900279" y="2153702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Cube 105">
            <a:extLst>
              <a:ext uri="{FF2B5EF4-FFF2-40B4-BE49-F238E27FC236}">
                <a16:creationId xmlns:a16="http://schemas.microsoft.com/office/drawing/2014/main" id="{8242ECE0-A733-9B47-AE5C-72B536EE39B5}"/>
              </a:ext>
            </a:extLst>
          </p:cNvPr>
          <p:cNvSpPr/>
          <p:nvPr/>
        </p:nvSpPr>
        <p:spPr>
          <a:xfrm>
            <a:off x="10156361" y="2153701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ube 106">
            <a:extLst>
              <a:ext uri="{FF2B5EF4-FFF2-40B4-BE49-F238E27FC236}">
                <a16:creationId xmlns:a16="http://schemas.microsoft.com/office/drawing/2014/main" id="{BEB0C182-7546-284F-B50B-018C77AA1472}"/>
              </a:ext>
            </a:extLst>
          </p:cNvPr>
          <p:cNvSpPr/>
          <p:nvPr/>
        </p:nvSpPr>
        <p:spPr>
          <a:xfrm>
            <a:off x="9242503" y="2156726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01E821-CC7E-C244-96A8-F39F426C8156}"/>
              </a:ext>
            </a:extLst>
          </p:cNvPr>
          <p:cNvSpPr txBox="1"/>
          <p:nvPr/>
        </p:nvSpPr>
        <p:spPr>
          <a:xfrm>
            <a:off x="8758211" y="1499654"/>
            <a:ext cx="1681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Bottom-Right</a:t>
            </a:r>
          </a:p>
          <a:p>
            <a:pPr algn="ctr"/>
            <a:r>
              <a:rPr lang="en-US" dirty="0"/>
              <a:t>Corner?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36A7FC-B5AE-3449-AE7B-4F01C84A4047}"/>
              </a:ext>
            </a:extLst>
          </p:cNvPr>
          <p:cNvSpPr txBox="1"/>
          <p:nvPr/>
        </p:nvSpPr>
        <p:spPr>
          <a:xfrm>
            <a:off x="10095766" y="1768024"/>
            <a:ext cx="799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Class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3DAA2F0-0268-FD42-BA82-32BFEA549B6E}"/>
              </a:ext>
            </a:extLst>
          </p:cNvPr>
          <p:cNvSpPr txBox="1"/>
          <p:nvPr/>
        </p:nvSpPr>
        <p:spPr>
          <a:xfrm>
            <a:off x="10776080" y="1487419"/>
            <a:ext cx="1454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Whose</a:t>
            </a:r>
          </a:p>
          <a:p>
            <a:pPr algn="ctr"/>
            <a:r>
              <a:rPr lang="en-US" altLang="zh-TW" dirty="0" smtClean="0"/>
              <a:t>Bottom-</a:t>
            </a:r>
          </a:p>
          <a:p>
            <a:pPr algn="ctr"/>
            <a:r>
              <a:rPr lang="en-US" altLang="zh-TW" dirty="0" smtClean="0"/>
              <a:t>Right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4D8AE3-618B-6A4C-8549-B4B3659400D1}"/>
              </a:ext>
            </a:extLst>
          </p:cNvPr>
          <p:cNvSpPr txBox="1"/>
          <p:nvPr/>
        </p:nvSpPr>
        <p:spPr>
          <a:xfrm>
            <a:off x="5836892" y="2803979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36D4CF-9511-7641-9CD3-B405A9901B60}"/>
              </a:ext>
            </a:extLst>
          </p:cNvPr>
          <p:cNvSpPr txBox="1"/>
          <p:nvPr/>
        </p:nvSpPr>
        <p:spPr>
          <a:xfrm>
            <a:off x="8941307" y="2772946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sp>
        <p:nvSpPr>
          <p:cNvPr id="40" name="Cube 119">
            <a:extLst>
              <a:ext uri="{FF2B5EF4-FFF2-40B4-BE49-F238E27FC236}">
                <a16:creationId xmlns:a16="http://schemas.microsoft.com/office/drawing/2014/main" id="{EA5D0F10-EA94-7547-B175-C898DCB9B718}"/>
              </a:ext>
            </a:extLst>
          </p:cNvPr>
          <p:cNvSpPr/>
          <p:nvPr/>
        </p:nvSpPr>
        <p:spPr>
          <a:xfrm>
            <a:off x="7690944" y="3351615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ube 120">
            <a:extLst>
              <a:ext uri="{FF2B5EF4-FFF2-40B4-BE49-F238E27FC236}">
                <a16:creationId xmlns:a16="http://schemas.microsoft.com/office/drawing/2014/main" id="{F21427E6-65E2-4F48-B350-DC9429D0A624}"/>
              </a:ext>
            </a:extLst>
          </p:cNvPr>
          <p:cNvSpPr/>
          <p:nvPr/>
        </p:nvSpPr>
        <p:spPr>
          <a:xfrm>
            <a:off x="6921075" y="3352228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Cube 121">
            <a:extLst>
              <a:ext uri="{FF2B5EF4-FFF2-40B4-BE49-F238E27FC236}">
                <a16:creationId xmlns:a16="http://schemas.microsoft.com/office/drawing/2014/main" id="{FDBA520E-E030-0540-ABEE-208B3A50EA0B}"/>
              </a:ext>
            </a:extLst>
          </p:cNvPr>
          <p:cNvSpPr/>
          <p:nvPr/>
        </p:nvSpPr>
        <p:spPr>
          <a:xfrm>
            <a:off x="6134416" y="3345619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Cube 125">
            <a:extLst>
              <a:ext uri="{FF2B5EF4-FFF2-40B4-BE49-F238E27FC236}">
                <a16:creationId xmlns:a16="http://schemas.microsoft.com/office/drawing/2014/main" id="{894D64B6-71C9-434E-9BE4-4CA9F8E8B036}"/>
              </a:ext>
            </a:extLst>
          </p:cNvPr>
          <p:cNvSpPr/>
          <p:nvPr/>
        </p:nvSpPr>
        <p:spPr>
          <a:xfrm>
            <a:off x="10895159" y="3331251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ube 126">
            <a:extLst>
              <a:ext uri="{FF2B5EF4-FFF2-40B4-BE49-F238E27FC236}">
                <a16:creationId xmlns:a16="http://schemas.microsoft.com/office/drawing/2014/main" id="{AFA223A4-4A93-DC4D-A9A1-8A5FD77C4C10}"/>
              </a:ext>
            </a:extLst>
          </p:cNvPr>
          <p:cNvSpPr/>
          <p:nvPr/>
        </p:nvSpPr>
        <p:spPr>
          <a:xfrm>
            <a:off x="10151241" y="3331250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Cube 127">
            <a:extLst>
              <a:ext uri="{FF2B5EF4-FFF2-40B4-BE49-F238E27FC236}">
                <a16:creationId xmlns:a16="http://schemas.microsoft.com/office/drawing/2014/main" id="{32289E25-5535-5C44-9208-CBADEDCA08B9}"/>
              </a:ext>
            </a:extLst>
          </p:cNvPr>
          <p:cNvSpPr/>
          <p:nvPr/>
        </p:nvSpPr>
        <p:spPr>
          <a:xfrm>
            <a:off x="9237383" y="3334275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339572-164F-1F41-BEC5-143836319456}"/>
              </a:ext>
            </a:extLst>
          </p:cNvPr>
          <p:cNvSpPr txBox="1"/>
          <p:nvPr/>
        </p:nvSpPr>
        <p:spPr>
          <a:xfrm>
            <a:off x="5795257" y="3934501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EDFED2-74CC-5843-8061-3DFAB6EDABC1}"/>
              </a:ext>
            </a:extLst>
          </p:cNvPr>
          <p:cNvSpPr txBox="1"/>
          <p:nvPr/>
        </p:nvSpPr>
        <p:spPr>
          <a:xfrm>
            <a:off x="6703302" y="3934501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grpSp>
        <p:nvGrpSpPr>
          <p:cNvPr id="48" name="Group 133">
            <a:extLst>
              <a:ext uri="{FF2B5EF4-FFF2-40B4-BE49-F238E27FC236}">
                <a16:creationId xmlns:a16="http://schemas.microsoft.com/office/drawing/2014/main" id="{F1BD7217-F801-E545-B6FB-C99FEBDA6C9E}"/>
              </a:ext>
            </a:extLst>
          </p:cNvPr>
          <p:cNvGrpSpPr/>
          <p:nvPr/>
        </p:nvGrpSpPr>
        <p:grpSpPr>
          <a:xfrm>
            <a:off x="11226347" y="6365838"/>
            <a:ext cx="430401" cy="245006"/>
            <a:chOff x="3254893" y="3003082"/>
            <a:chExt cx="430401" cy="245006"/>
          </a:xfrm>
          <a:solidFill>
            <a:srgbClr val="92D050"/>
          </a:solidFill>
        </p:grpSpPr>
        <p:sp>
          <p:nvSpPr>
            <p:cNvPr id="49" name="Rectangle 134">
              <a:extLst>
                <a:ext uri="{FF2B5EF4-FFF2-40B4-BE49-F238E27FC236}">
                  <a16:creationId xmlns:a16="http://schemas.microsoft.com/office/drawing/2014/main" id="{A37BD655-5088-734C-B6D8-9F8F29839AAC}"/>
                </a:ext>
              </a:extLst>
            </p:cNvPr>
            <p:cNvSpPr/>
            <p:nvPr/>
          </p:nvSpPr>
          <p:spPr>
            <a:xfrm>
              <a:off x="3330710" y="3003082"/>
              <a:ext cx="81249" cy="245006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135">
              <a:extLst>
                <a:ext uri="{FF2B5EF4-FFF2-40B4-BE49-F238E27FC236}">
                  <a16:creationId xmlns:a16="http://schemas.microsoft.com/office/drawing/2014/main" id="{7555CCF9-D937-5D40-8D9B-D8F8DBF8301D}"/>
                </a:ext>
              </a:extLst>
            </p:cNvPr>
            <p:cNvSpPr/>
            <p:nvPr/>
          </p:nvSpPr>
          <p:spPr>
            <a:xfrm>
              <a:off x="3429469" y="3112456"/>
              <a:ext cx="81249" cy="13563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136">
              <a:extLst>
                <a:ext uri="{FF2B5EF4-FFF2-40B4-BE49-F238E27FC236}">
                  <a16:creationId xmlns:a16="http://schemas.microsoft.com/office/drawing/2014/main" id="{476A5782-616A-5749-9075-F0EB435D2A33}"/>
                </a:ext>
              </a:extLst>
            </p:cNvPr>
            <p:cNvSpPr/>
            <p:nvPr/>
          </p:nvSpPr>
          <p:spPr>
            <a:xfrm>
              <a:off x="3528228" y="3058266"/>
              <a:ext cx="81249" cy="18982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137">
              <a:extLst>
                <a:ext uri="{FF2B5EF4-FFF2-40B4-BE49-F238E27FC236}">
                  <a16:creationId xmlns:a16="http://schemas.microsoft.com/office/drawing/2014/main" id="{55AABE08-AD84-4240-86A2-D20D8320AF2C}"/>
                </a:ext>
              </a:extLst>
            </p:cNvPr>
            <p:cNvCxnSpPr/>
            <p:nvPr/>
          </p:nvCxnSpPr>
          <p:spPr>
            <a:xfrm>
              <a:off x="3254893" y="3248088"/>
              <a:ext cx="430401" cy="0"/>
            </a:xfrm>
            <a:prstGeom prst="line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Cube 138">
            <a:extLst>
              <a:ext uri="{FF2B5EF4-FFF2-40B4-BE49-F238E27FC236}">
                <a16:creationId xmlns:a16="http://schemas.microsoft.com/office/drawing/2014/main" id="{6263CCA4-A88D-AE40-A1E4-C3DAA615CBF8}"/>
              </a:ext>
            </a:extLst>
          </p:cNvPr>
          <p:cNvSpPr/>
          <p:nvPr/>
        </p:nvSpPr>
        <p:spPr>
          <a:xfrm>
            <a:off x="7706799" y="4489430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Cube 139">
            <a:extLst>
              <a:ext uri="{FF2B5EF4-FFF2-40B4-BE49-F238E27FC236}">
                <a16:creationId xmlns:a16="http://schemas.microsoft.com/office/drawing/2014/main" id="{CDBC84C9-4AD1-9948-AD52-3A56F9A11B83}"/>
              </a:ext>
            </a:extLst>
          </p:cNvPr>
          <p:cNvSpPr/>
          <p:nvPr/>
        </p:nvSpPr>
        <p:spPr>
          <a:xfrm>
            <a:off x="6936930" y="4490043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ube 140">
            <a:extLst>
              <a:ext uri="{FF2B5EF4-FFF2-40B4-BE49-F238E27FC236}">
                <a16:creationId xmlns:a16="http://schemas.microsoft.com/office/drawing/2014/main" id="{DD168B34-F892-334E-894C-47A2D3A4DD26}"/>
              </a:ext>
            </a:extLst>
          </p:cNvPr>
          <p:cNvSpPr/>
          <p:nvPr/>
        </p:nvSpPr>
        <p:spPr>
          <a:xfrm>
            <a:off x="6150271" y="4483434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Cube 144">
            <a:extLst>
              <a:ext uri="{FF2B5EF4-FFF2-40B4-BE49-F238E27FC236}">
                <a16:creationId xmlns:a16="http://schemas.microsoft.com/office/drawing/2014/main" id="{2E86DE6A-32EF-884B-9582-B55EFBC9476D}"/>
              </a:ext>
            </a:extLst>
          </p:cNvPr>
          <p:cNvSpPr/>
          <p:nvPr/>
        </p:nvSpPr>
        <p:spPr>
          <a:xfrm>
            <a:off x="10911014" y="4469066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Cube 145">
            <a:extLst>
              <a:ext uri="{FF2B5EF4-FFF2-40B4-BE49-F238E27FC236}">
                <a16:creationId xmlns:a16="http://schemas.microsoft.com/office/drawing/2014/main" id="{255948E8-ABFF-6449-9E7A-BF2B66746675}"/>
              </a:ext>
            </a:extLst>
          </p:cNvPr>
          <p:cNvSpPr/>
          <p:nvPr/>
        </p:nvSpPr>
        <p:spPr>
          <a:xfrm>
            <a:off x="10167096" y="4469065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Cube 146">
            <a:extLst>
              <a:ext uri="{FF2B5EF4-FFF2-40B4-BE49-F238E27FC236}">
                <a16:creationId xmlns:a16="http://schemas.microsoft.com/office/drawing/2014/main" id="{17DDA6EB-455E-C840-9F84-D12A7EAA7F1F}"/>
              </a:ext>
            </a:extLst>
          </p:cNvPr>
          <p:cNvSpPr/>
          <p:nvPr/>
        </p:nvSpPr>
        <p:spPr>
          <a:xfrm>
            <a:off x="9253238" y="4472090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FC1398E-4BE8-E040-B98C-9CA1CB2426A9}"/>
              </a:ext>
            </a:extLst>
          </p:cNvPr>
          <p:cNvSpPr txBox="1"/>
          <p:nvPr/>
        </p:nvSpPr>
        <p:spPr>
          <a:xfrm>
            <a:off x="8940063" y="5048759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F28BBA-84FA-4242-82EE-554A7534ED0D}"/>
              </a:ext>
            </a:extLst>
          </p:cNvPr>
          <p:cNvSpPr txBox="1"/>
          <p:nvPr/>
        </p:nvSpPr>
        <p:spPr>
          <a:xfrm>
            <a:off x="9989119" y="5058927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1A49C6-B929-6F43-B0EC-B9E778E29ED9}"/>
              </a:ext>
            </a:extLst>
          </p:cNvPr>
          <p:cNvSpPr txBox="1"/>
          <p:nvPr/>
        </p:nvSpPr>
        <p:spPr>
          <a:xfrm>
            <a:off x="8940063" y="3934501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A96CC02-738B-C44C-A1C2-21EAFD3F2B25}"/>
              </a:ext>
            </a:extLst>
          </p:cNvPr>
          <p:cNvSpPr txBox="1"/>
          <p:nvPr/>
        </p:nvSpPr>
        <p:spPr>
          <a:xfrm>
            <a:off x="5827851" y="5053157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sp>
        <p:nvSpPr>
          <p:cNvPr id="63" name="Cube 159">
            <a:extLst>
              <a:ext uri="{FF2B5EF4-FFF2-40B4-BE49-F238E27FC236}">
                <a16:creationId xmlns:a16="http://schemas.microsoft.com/office/drawing/2014/main" id="{FC995919-99F6-DE4D-BF5C-DFC3363C6C20}"/>
              </a:ext>
            </a:extLst>
          </p:cNvPr>
          <p:cNvSpPr/>
          <p:nvPr/>
        </p:nvSpPr>
        <p:spPr>
          <a:xfrm>
            <a:off x="7706799" y="5766815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ube 160">
            <a:extLst>
              <a:ext uri="{FF2B5EF4-FFF2-40B4-BE49-F238E27FC236}">
                <a16:creationId xmlns:a16="http://schemas.microsoft.com/office/drawing/2014/main" id="{9E5396D7-0CD3-374A-AD6F-107907406DF5}"/>
              </a:ext>
            </a:extLst>
          </p:cNvPr>
          <p:cNvSpPr/>
          <p:nvPr/>
        </p:nvSpPr>
        <p:spPr>
          <a:xfrm>
            <a:off x="6936930" y="5767428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Cube 161">
            <a:extLst>
              <a:ext uri="{FF2B5EF4-FFF2-40B4-BE49-F238E27FC236}">
                <a16:creationId xmlns:a16="http://schemas.microsoft.com/office/drawing/2014/main" id="{CBE60C42-024A-C34F-9F9F-A2E338BCDB00}"/>
              </a:ext>
            </a:extLst>
          </p:cNvPr>
          <p:cNvSpPr/>
          <p:nvPr/>
        </p:nvSpPr>
        <p:spPr>
          <a:xfrm>
            <a:off x="6150271" y="5760819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Cube 165">
            <a:extLst>
              <a:ext uri="{FF2B5EF4-FFF2-40B4-BE49-F238E27FC236}">
                <a16:creationId xmlns:a16="http://schemas.microsoft.com/office/drawing/2014/main" id="{BDFA1150-8053-BC46-9213-542A3EA40785}"/>
              </a:ext>
            </a:extLst>
          </p:cNvPr>
          <p:cNvSpPr/>
          <p:nvPr/>
        </p:nvSpPr>
        <p:spPr>
          <a:xfrm>
            <a:off x="10911014" y="5746451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Cube 166">
            <a:extLst>
              <a:ext uri="{FF2B5EF4-FFF2-40B4-BE49-F238E27FC236}">
                <a16:creationId xmlns:a16="http://schemas.microsoft.com/office/drawing/2014/main" id="{D7836225-D9AE-5743-A7BA-9E32F09271F1}"/>
              </a:ext>
            </a:extLst>
          </p:cNvPr>
          <p:cNvSpPr/>
          <p:nvPr/>
        </p:nvSpPr>
        <p:spPr>
          <a:xfrm>
            <a:off x="10167096" y="5746450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Cube 167">
            <a:extLst>
              <a:ext uri="{FF2B5EF4-FFF2-40B4-BE49-F238E27FC236}">
                <a16:creationId xmlns:a16="http://schemas.microsoft.com/office/drawing/2014/main" id="{49DAC265-B08C-224E-A5CF-AE0313DDE8FE}"/>
              </a:ext>
            </a:extLst>
          </p:cNvPr>
          <p:cNvSpPr/>
          <p:nvPr/>
        </p:nvSpPr>
        <p:spPr>
          <a:xfrm>
            <a:off x="9253238" y="5749475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B901DE-1076-0C4D-BA1C-89BC8D3753D0}"/>
              </a:ext>
            </a:extLst>
          </p:cNvPr>
          <p:cNvSpPr txBox="1"/>
          <p:nvPr/>
        </p:nvSpPr>
        <p:spPr>
          <a:xfrm>
            <a:off x="8980439" y="6344107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404CFAB-A9A0-7747-97A5-1912ADE8F128}"/>
              </a:ext>
            </a:extLst>
          </p:cNvPr>
          <p:cNvSpPr txBox="1"/>
          <p:nvPr/>
        </p:nvSpPr>
        <p:spPr>
          <a:xfrm>
            <a:off x="9987982" y="6344951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78B3C61-1B5C-8145-8499-C03C23E9E87E}"/>
              </a:ext>
            </a:extLst>
          </p:cNvPr>
          <p:cNvSpPr txBox="1"/>
          <p:nvPr/>
        </p:nvSpPr>
        <p:spPr>
          <a:xfrm>
            <a:off x="5845996" y="6339453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grpSp>
        <p:nvGrpSpPr>
          <p:cNvPr id="72" name="Group 174">
            <a:extLst>
              <a:ext uri="{FF2B5EF4-FFF2-40B4-BE49-F238E27FC236}">
                <a16:creationId xmlns:a16="http://schemas.microsoft.com/office/drawing/2014/main" id="{7F42735C-F5FF-144D-8C5B-4633BB34B98D}"/>
              </a:ext>
            </a:extLst>
          </p:cNvPr>
          <p:cNvGrpSpPr/>
          <p:nvPr/>
        </p:nvGrpSpPr>
        <p:grpSpPr>
          <a:xfrm>
            <a:off x="11231986" y="5070149"/>
            <a:ext cx="419126" cy="242472"/>
            <a:chOff x="6358698" y="2991220"/>
            <a:chExt cx="419126" cy="242472"/>
          </a:xfrm>
          <a:solidFill>
            <a:srgbClr val="FF0000"/>
          </a:solidFill>
        </p:grpSpPr>
        <p:sp>
          <p:nvSpPr>
            <p:cNvPr id="73" name="Rectangle 175">
              <a:extLst>
                <a:ext uri="{FF2B5EF4-FFF2-40B4-BE49-F238E27FC236}">
                  <a16:creationId xmlns:a16="http://schemas.microsoft.com/office/drawing/2014/main" id="{949706D4-9E7C-424A-8544-576A2BDEFBCA}"/>
                </a:ext>
              </a:extLst>
            </p:cNvPr>
            <p:cNvSpPr/>
            <p:nvPr/>
          </p:nvSpPr>
          <p:spPr>
            <a:xfrm>
              <a:off x="6432528" y="3194332"/>
              <a:ext cx="79121" cy="39360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176">
              <a:extLst>
                <a:ext uri="{FF2B5EF4-FFF2-40B4-BE49-F238E27FC236}">
                  <a16:creationId xmlns:a16="http://schemas.microsoft.com/office/drawing/2014/main" id="{3AE5A607-C609-5848-835B-BB2C14EAD15C}"/>
                </a:ext>
              </a:extLst>
            </p:cNvPr>
            <p:cNvSpPr/>
            <p:nvPr/>
          </p:nvSpPr>
          <p:spPr>
            <a:xfrm>
              <a:off x="6528700" y="3021804"/>
              <a:ext cx="79121" cy="211887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177">
              <a:extLst>
                <a:ext uri="{FF2B5EF4-FFF2-40B4-BE49-F238E27FC236}">
                  <a16:creationId xmlns:a16="http://schemas.microsoft.com/office/drawing/2014/main" id="{9866F03A-B300-6D4E-9DCE-48B356AE2D7E}"/>
                </a:ext>
              </a:extLst>
            </p:cNvPr>
            <p:cNvSpPr/>
            <p:nvPr/>
          </p:nvSpPr>
          <p:spPr>
            <a:xfrm>
              <a:off x="6624872" y="2991220"/>
              <a:ext cx="79121" cy="242471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178">
              <a:extLst>
                <a:ext uri="{FF2B5EF4-FFF2-40B4-BE49-F238E27FC236}">
                  <a16:creationId xmlns:a16="http://schemas.microsoft.com/office/drawing/2014/main" id="{F9381BA6-7205-114C-AA60-F86B3B4B9188}"/>
                </a:ext>
              </a:extLst>
            </p:cNvPr>
            <p:cNvCxnSpPr/>
            <p:nvPr/>
          </p:nvCxnSpPr>
          <p:spPr>
            <a:xfrm>
              <a:off x="6358698" y="3233691"/>
              <a:ext cx="419126" cy="0"/>
            </a:xfrm>
            <a:prstGeom prst="line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" name="Straight Arrow Connector 5">
            <a:extLst>
              <a:ext uri="{FF2B5EF4-FFF2-40B4-BE49-F238E27FC236}">
                <a16:creationId xmlns:a16="http://schemas.microsoft.com/office/drawing/2014/main" id="{B92A987B-D6D6-F74E-9681-4B27DCFC6EDC}"/>
              </a:ext>
            </a:extLst>
          </p:cNvPr>
          <p:cNvCxnSpPr>
            <a:cxnSpLocks/>
          </p:cNvCxnSpPr>
          <p:nvPr/>
        </p:nvCxnSpPr>
        <p:spPr>
          <a:xfrm>
            <a:off x="6325257" y="2514251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96">
            <a:extLst>
              <a:ext uri="{FF2B5EF4-FFF2-40B4-BE49-F238E27FC236}">
                <a16:creationId xmlns:a16="http://schemas.microsoft.com/office/drawing/2014/main" id="{2BDFF25A-CDA0-8940-B650-7453626A355C}"/>
              </a:ext>
            </a:extLst>
          </p:cNvPr>
          <p:cNvCxnSpPr>
            <a:cxnSpLocks/>
          </p:cNvCxnSpPr>
          <p:nvPr/>
        </p:nvCxnSpPr>
        <p:spPr>
          <a:xfrm>
            <a:off x="7202142" y="2514251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97">
            <a:extLst>
              <a:ext uri="{FF2B5EF4-FFF2-40B4-BE49-F238E27FC236}">
                <a16:creationId xmlns:a16="http://schemas.microsoft.com/office/drawing/2014/main" id="{16D0F042-99E3-6C43-BD7F-454996025F0B}"/>
              </a:ext>
            </a:extLst>
          </p:cNvPr>
          <p:cNvCxnSpPr>
            <a:cxnSpLocks/>
          </p:cNvCxnSpPr>
          <p:nvPr/>
        </p:nvCxnSpPr>
        <p:spPr>
          <a:xfrm>
            <a:off x="8231844" y="2511683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99">
            <a:extLst>
              <a:ext uri="{FF2B5EF4-FFF2-40B4-BE49-F238E27FC236}">
                <a16:creationId xmlns:a16="http://schemas.microsoft.com/office/drawing/2014/main" id="{121F49CA-4249-4F4F-A3DA-5F2BABED1C77}"/>
              </a:ext>
            </a:extLst>
          </p:cNvPr>
          <p:cNvCxnSpPr>
            <a:cxnSpLocks/>
          </p:cNvCxnSpPr>
          <p:nvPr/>
        </p:nvCxnSpPr>
        <p:spPr>
          <a:xfrm>
            <a:off x="9442235" y="2511683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101">
            <a:extLst>
              <a:ext uri="{FF2B5EF4-FFF2-40B4-BE49-F238E27FC236}">
                <a16:creationId xmlns:a16="http://schemas.microsoft.com/office/drawing/2014/main" id="{DD4CC078-A5CC-174F-9F82-D73A95BC7CBA}"/>
              </a:ext>
            </a:extLst>
          </p:cNvPr>
          <p:cNvCxnSpPr>
            <a:cxnSpLocks/>
          </p:cNvCxnSpPr>
          <p:nvPr/>
        </p:nvCxnSpPr>
        <p:spPr>
          <a:xfrm>
            <a:off x="6325257" y="3692715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108">
            <a:extLst>
              <a:ext uri="{FF2B5EF4-FFF2-40B4-BE49-F238E27FC236}">
                <a16:creationId xmlns:a16="http://schemas.microsoft.com/office/drawing/2014/main" id="{209B270B-B143-CD4B-8D17-37E99E3F935C}"/>
              </a:ext>
            </a:extLst>
          </p:cNvPr>
          <p:cNvCxnSpPr>
            <a:cxnSpLocks/>
          </p:cNvCxnSpPr>
          <p:nvPr/>
        </p:nvCxnSpPr>
        <p:spPr>
          <a:xfrm>
            <a:off x="7202142" y="3692715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113">
            <a:extLst>
              <a:ext uri="{FF2B5EF4-FFF2-40B4-BE49-F238E27FC236}">
                <a16:creationId xmlns:a16="http://schemas.microsoft.com/office/drawing/2014/main" id="{2E4F8F9B-6F7B-D54D-A05E-C09444FE4EA4}"/>
              </a:ext>
            </a:extLst>
          </p:cNvPr>
          <p:cNvCxnSpPr>
            <a:cxnSpLocks/>
          </p:cNvCxnSpPr>
          <p:nvPr/>
        </p:nvCxnSpPr>
        <p:spPr>
          <a:xfrm>
            <a:off x="8247917" y="3709557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114">
            <a:extLst>
              <a:ext uri="{FF2B5EF4-FFF2-40B4-BE49-F238E27FC236}">
                <a16:creationId xmlns:a16="http://schemas.microsoft.com/office/drawing/2014/main" id="{113C6966-3057-ED43-9A5A-24DD65675F30}"/>
              </a:ext>
            </a:extLst>
          </p:cNvPr>
          <p:cNvCxnSpPr>
            <a:cxnSpLocks/>
          </p:cNvCxnSpPr>
          <p:nvPr/>
        </p:nvCxnSpPr>
        <p:spPr>
          <a:xfrm>
            <a:off x="9442235" y="3690147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115">
            <a:extLst>
              <a:ext uri="{FF2B5EF4-FFF2-40B4-BE49-F238E27FC236}">
                <a16:creationId xmlns:a16="http://schemas.microsoft.com/office/drawing/2014/main" id="{E01DC991-1C81-F44C-B9A0-547F620E418A}"/>
              </a:ext>
            </a:extLst>
          </p:cNvPr>
          <p:cNvCxnSpPr>
            <a:cxnSpLocks/>
          </p:cNvCxnSpPr>
          <p:nvPr/>
        </p:nvCxnSpPr>
        <p:spPr>
          <a:xfrm>
            <a:off x="6347404" y="4834361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116">
            <a:extLst>
              <a:ext uri="{FF2B5EF4-FFF2-40B4-BE49-F238E27FC236}">
                <a16:creationId xmlns:a16="http://schemas.microsoft.com/office/drawing/2014/main" id="{425D3665-741A-C441-8632-A4D988FCA10F}"/>
              </a:ext>
            </a:extLst>
          </p:cNvPr>
          <p:cNvCxnSpPr>
            <a:cxnSpLocks/>
          </p:cNvCxnSpPr>
          <p:nvPr/>
        </p:nvCxnSpPr>
        <p:spPr>
          <a:xfrm>
            <a:off x="9442235" y="4817369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117">
            <a:extLst>
              <a:ext uri="{FF2B5EF4-FFF2-40B4-BE49-F238E27FC236}">
                <a16:creationId xmlns:a16="http://schemas.microsoft.com/office/drawing/2014/main" id="{A283CAFE-B3BB-264E-B248-945DEE5903DB}"/>
              </a:ext>
            </a:extLst>
          </p:cNvPr>
          <p:cNvCxnSpPr>
            <a:cxnSpLocks/>
          </p:cNvCxnSpPr>
          <p:nvPr/>
        </p:nvCxnSpPr>
        <p:spPr>
          <a:xfrm>
            <a:off x="10440057" y="4817369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118">
            <a:extLst>
              <a:ext uri="{FF2B5EF4-FFF2-40B4-BE49-F238E27FC236}">
                <a16:creationId xmlns:a16="http://schemas.microsoft.com/office/drawing/2014/main" id="{EE1FB8F2-066C-6D48-A160-52AD90A45612}"/>
              </a:ext>
            </a:extLst>
          </p:cNvPr>
          <p:cNvCxnSpPr>
            <a:cxnSpLocks/>
          </p:cNvCxnSpPr>
          <p:nvPr/>
        </p:nvCxnSpPr>
        <p:spPr>
          <a:xfrm>
            <a:off x="11441549" y="4817369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10">
            <a:extLst>
              <a:ext uri="{FF2B5EF4-FFF2-40B4-BE49-F238E27FC236}">
                <a16:creationId xmlns:a16="http://schemas.microsoft.com/office/drawing/2014/main" id="{53B87357-1EC0-C149-BBCA-B5C792877085}"/>
              </a:ext>
            </a:extLst>
          </p:cNvPr>
          <p:cNvCxnSpPr>
            <a:stCxn id="23" idx="5"/>
            <a:endCxn id="20" idx="2"/>
          </p:cNvCxnSpPr>
          <p:nvPr/>
        </p:nvCxnSpPr>
        <p:spPr>
          <a:xfrm flipV="1">
            <a:off x="5564490" y="2347289"/>
            <a:ext cx="575046" cy="737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154">
            <a:extLst>
              <a:ext uri="{FF2B5EF4-FFF2-40B4-BE49-F238E27FC236}">
                <a16:creationId xmlns:a16="http://schemas.microsoft.com/office/drawing/2014/main" id="{642035C1-AB22-A142-9631-B3853EDFADC7}"/>
              </a:ext>
            </a:extLst>
          </p:cNvPr>
          <p:cNvCxnSpPr>
            <a:cxnSpLocks/>
            <a:stCxn id="25" idx="5"/>
            <a:endCxn id="42" idx="2"/>
          </p:cNvCxnSpPr>
          <p:nvPr/>
        </p:nvCxnSpPr>
        <p:spPr>
          <a:xfrm flipV="1">
            <a:off x="5201046" y="3524838"/>
            <a:ext cx="933370" cy="894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155">
            <a:extLst>
              <a:ext uri="{FF2B5EF4-FFF2-40B4-BE49-F238E27FC236}">
                <a16:creationId xmlns:a16="http://schemas.microsoft.com/office/drawing/2014/main" id="{EFEC66B2-9DC5-AC42-94AD-2534A4C4CD56}"/>
              </a:ext>
            </a:extLst>
          </p:cNvPr>
          <p:cNvCxnSpPr>
            <a:cxnSpLocks/>
            <a:stCxn id="26" idx="5"/>
            <a:endCxn id="65" idx="2"/>
          </p:cNvCxnSpPr>
          <p:nvPr/>
        </p:nvCxnSpPr>
        <p:spPr>
          <a:xfrm>
            <a:off x="5433447" y="4996302"/>
            <a:ext cx="716824" cy="943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156">
            <a:extLst>
              <a:ext uri="{FF2B5EF4-FFF2-40B4-BE49-F238E27FC236}">
                <a16:creationId xmlns:a16="http://schemas.microsoft.com/office/drawing/2014/main" id="{7667034E-EABF-1C47-9897-16FCA6ABB6D8}"/>
              </a:ext>
            </a:extLst>
          </p:cNvPr>
          <p:cNvCxnSpPr>
            <a:cxnSpLocks/>
            <a:stCxn id="24" idx="5"/>
            <a:endCxn id="55" idx="2"/>
          </p:cNvCxnSpPr>
          <p:nvPr/>
        </p:nvCxnSpPr>
        <p:spPr>
          <a:xfrm flipV="1">
            <a:off x="5772667" y="4662653"/>
            <a:ext cx="377604" cy="208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157">
            <a:extLst>
              <a:ext uri="{FF2B5EF4-FFF2-40B4-BE49-F238E27FC236}">
                <a16:creationId xmlns:a16="http://schemas.microsoft.com/office/drawing/2014/main" id="{0BEFC382-CBF5-0748-892B-4F805FDCCD40}"/>
              </a:ext>
            </a:extLst>
          </p:cNvPr>
          <p:cNvCxnSpPr>
            <a:cxnSpLocks/>
          </p:cNvCxnSpPr>
          <p:nvPr/>
        </p:nvCxnSpPr>
        <p:spPr>
          <a:xfrm>
            <a:off x="9471389" y="6130050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158">
            <a:extLst>
              <a:ext uri="{FF2B5EF4-FFF2-40B4-BE49-F238E27FC236}">
                <a16:creationId xmlns:a16="http://schemas.microsoft.com/office/drawing/2014/main" id="{9DB17759-BC73-6242-AE8D-A6E7EC04CD63}"/>
              </a:ext>
            </a:extLst>
          </p:cNvPr>
          <p:cNvCxnSpPr>
            <a:cxnSpLocks/>
          </p:cNvCxnSpPr>
          <p:nvPr/>
        </p:nvCxnSpPr>
        <p:spPr>
          <a:xfrm>
            <a:off x="10469211" y="6130050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179">
            <a:extLst>
              <a:ext uri="{FF2B5EF4-FFF2-40B4-BE49-F238E27FC236}">
                <a16:creationId xmlns:a16="http://schemas.microsoft.com/office/drawing/2014/main" id="{0FCEB20E-9944-F049-86EE-466A56B11AE6}"/>
              </a:ext>
            </a:extLst>
          </p:cNvPr>
          <p:cNvCxnSpPr>
            <a:cxnSpLocks/>
          </p:cNvCxnSpPr>
          <p:nvPr/>
        </p:nvCxnSpPr>
        <p:spPr>
          <a:xfrm>
            <a:off x="11470703" y="6130050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180">
            <a:extLst>
              <a:ext uri="{FF2B5EF4-FFF2-40B4-BE49-F238E27FC236}">
                <a16:creationId xmlns:a16="http://schemas.microsoft.com/office/drawing/2014/main" id="{593F237F-99E2-B749-B6B9-7B3530145F66}"/>
              </a:ext>
            </a:extLst>
          </p:cNvPr>
          <p:cNvCxnSpPr>
            <a:cxnSpLocks/>
          </p:cNvCxnSpPr>
          <p:nvPr/>
        </p:nvCxnSpPr>
        <p:spPr>
          <a:xfrm>
            <a:off x="6347404" y="6103665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45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3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4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4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4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5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5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5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5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6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6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6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6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6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7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7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7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7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7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8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8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8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8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8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9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92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9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9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29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00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02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0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0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0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1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12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1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1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18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2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2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2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2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2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30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32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3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3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38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4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4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44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4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48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5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52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54" dur="2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56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58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6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62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4779 0 " pathEditMode="relative" ptsTypes="AA">
                                      <p:cBhvr>
                                        <p:cTn id="36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/>
      <p:bldP spid="22" grpId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9" grpId="0" animBg="1"/>
      <p:bldP spid="30" grpId="0"/>
      <p:bldP spid="30" grpId="1"/>
      <p:bldP spid="31" grpId="0"/>
      <p:bldP spid="31" grpId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47" grpId="0"/>
      <p:bldP spid="47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/>
      <p:bldP spid="69" grpId="1"/>
      <p:bldP spid="70" grpId="0"/>
      <p:bldP spid="70" grpId="1"/>
      <p:bldP spid="71" grpId="0"/>
      <p:bldP spid="7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CornerNet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keypoint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18</a:t>
            </a:fld>
            <a:endParaRPr lang="ko-KR" altLang="en-US" dirty="0"/>
          </a:p>
        </p:txBody>
      </p:sp>
      <p:pic>
        <p:nvPicPr>
          <p:cNvPr id="5" name="Picture 90">
            <a:extLst>
              <a:ext uri="{FF2B5EF4-FFF2-40B4-BE49-F238E27FC236}">
                <a16:creationId xmlns:a16="http://schemas.microsoft.com/office/drawing/2014/main" id="{47FC72A7-9BCD-7E44-9B53-060EB012F069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816147" y="2597416"/>
            <a:ext cx="2788920" cy="2862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2Right">
              <a:rot lat="966000" lon="17129780" rev="0"/>
            </a:camera>
            <a:lightRig rig="threePt" dir="t"/>
          </a:scene3d>
        </p:spPr>
      </p:pic>
      <p:sp>
        <p:nvSpPr>
          <p:cNvPr id="6" name="Cube 3">
            <a:extLst>
              <a:ext uri="{FF2B5EF4-FFF2-40B4-BE49-F238E27FC236}">
                <a16:creationId xmlns:a16="http://schemas.microsoft.com/office/drawing/2014/main" id="{CD7173AF-561C-0D46-92E7-ACD5AB6AED77}"/>
              </a:ext>
            </a:extLst>
          </p:cNvPr>
          <p:cNvSpPr/>
          <p:nvPr/>
        </p:nvSpPr>
        <p:spPr>
          <a:xfrm>
            <a:off x="3461160" y="2165384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1A8D18A7-8D1B-7A4F-AF34-9539780CFC05}"/>
              </a:ext>
            </a:extLst>
          </p:cNvPr>
          <p:cNvGrpSpPr/>
          <p:nvPr/>
        </p:nvGrpSpPr>
        <p:grpSpPr>
          <a:xfrm>
            <a:off x="3816290" y="3989889"/>
            <a:ext cx="430401" cy="245006"/>
            <a:chOff x="3254893" y="3003082"/>
            <a:chExt cx="430401" cy="245006"/>
          </a:xfrm>
          <a:solidFill>
            <a:srgbClr val="92D050"/>
          </a:solidFill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E9A4031C-9677-FC42-8613-42E43C3EC28E}"/>
                </a:ext>
              </a:extLst>
            </p:cNvPr>
            <p:cNvSpPr/>
            <p:nvPr/>
          </p:nvSpPr>
          <p:spPr>
            <a:xfrm>
              <a:off x="3330710" y="3003082"/>
              <a:ext cx="81249" cy="245006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D0B11A37-4444-3B4A-A838-3B5997AC0A91}"/>
                </a:ext>
              </a:extLst>
            </p:cNvPr>
            <p:cNvSpPr/>
            <p:nvPr/>
          </p:nvSpPr>
          <p:spPr>
            <a:xfrm>
              <a:off x="3429469" y="3112456"/>
              <a:ext cx="81249" cy="13563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239CCAAD-D090-074A-88CC-663A519ED4FD}"/>
                </a:ext>
              </a:extLst>
            </p:cNvPr>
            <p:cNvSpPr/>
            <p:nvPr/>
          </p:nvSpPr>
          <p:spPr>
            <a:xfrm>
              <a:off x="3528228" y="3058266"/>
              <a:ext cx="81249" cy="18982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8">
              <a:extLst>
                <a:ext uri="{FF2B5EF4-FFF2-40B4-BE49-F238E27FC236}">
                  <a16:creationId xmlns:a16="http://schemas.microsoft.com/office/drawing/2014/main" id="{50EF442A-CCFD-6349-B97B-7B9EE48D623E}"/>
                </a:ext>
              </a:extLst>
            </p:cNvPr>
            <p:cNvCxnSpPr/>
            <p:nvPr/>
          </p:nvCxnSpPr>
          <p:spPr>
            <a:xfrm>
              <a:off x="3254893" y="3248088"/>
              <a:ext cx="430401" cy="0"/>
            </a:xfrm>
            <a:prstGeom prst="line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7B89FB20-B7AB-DB4B-83AB-E64A140C2689}"/>
              </a:ext>
            </a:extLst>
          </p:cNvPr>
          <p:cNvGrpSpPr/>
          <p:nvPr/>
        </p:nvGrpSpPr>
        <p:grpSpPr>
          <a:xfrm>
            <a:off x="3816290" y="2815969"/>
            <a:ext cx="419126" cy="242472"/>
            <a:chOff x="6358698" y="2991220"/>
            <a:chExt cx="419126" cy="242472"/>
          </a:xfrm>
          <a:solidFill>
            <a:srgbClr val="FF0000"/>
          </a:solidFill>
        </p:grpSpPr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EDF88B70-E7AF-9142-83DF-F1BCAC1FDD1D}"/>
                </a:ext>
              </a:extLst>
            </p:cNvPr>
            <p:cNvSpPr/>
            <p:nvPr/>
          </p:nvSpPr>
          <p:spPr>
            <a:xfrm>
              <a:off x="6432528" y="3194332"/>
              <a:ext cx="79121" cy="39360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9A75CCD7-DB58-454E-875D-127487B294D0}"/>
                </a:ext>
              </a:extLst>
            </p:cNvPr>
            <p:cNvSpPr/>
            <p:nvPr/>
          </p:nvSpPr>
          <p:spPr>
            <a:xfrm>
              <a:off x="6528700" y="3021804"/>
              <a:ext cx="79121" cy="211887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B03CB0C5-E9EB-FC4C-ABF9-BA016673658A}"/>
                </a:ext>
              </a:extLst>
            </p:cNvPr>
            <p:cNvSpPr/>
            <p:nvPr/>
          </p:nvSpPr>
          <p:spPr>
            <a:xfrm>
              <a:off x="6624872" y="2991220"/>
              <a:ext cx="79121" cy="242471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3">
              <a:extLst>
                <a:ext uri="{FF2B5EF4-FFF2-40B4-BE49-F238E27FC236}">
                  <a16:creationId xmlns:a16="http://schemas.microsoft.com/office/drawing/2014/main" id="{3A8C9F3A-3054-C84B-9AB7-3096E0895272}"/>
                </a:ext>
              </a:extLst>
            </p:cNvPr>
            <p:cNvCxnSpPr/>
            <p:nvPr/>
          </p:nvCxnSpPr>
          <p:spPr>
            <a:xfrm>
              <a:off x="6358698" y="3233691"/>
              <a:ext cx="419126" cy="0"/>
            </a:xfrm>
            <a:prstGeom prst="line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ube 14">
            <a:extLst>
              <a:ext uri="{FF2B5EF4-FFF2-40B4-BE49-F238E27FC236}">
                <a16:creationId xmlns:a16="http://schemas.microsoft.com/office/drawing/2014/main" id="{155D626F-D42F-F448-8AA9-B9A2ACFD0699}"/>
              </a:ext>
            </a:extLst>
          </p:cNvPr>
          <p:cNvSpPr/>
          <p:nvPr/>
        </p:nvSpPr>
        <p:spPr>
          <a:xfrm>
            <a:off x="211797" y="2295618"/>
            <a:ext cx="1381246" cy="3452844"/>
          </a:xfrm>
          <a:prstGeom prst="cube">
            <a:avLst>
              <a:gd name="adj" fmla="val 51358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5">
            <a:extLst>
              <a:ext uri="{FF2B5EF4-FFF2-40B4-BE49-F238E27FC236}">
                <a16:creationId xmlns:a16="http://schemas.microsoft.com/office/drawing/2014/main" id="{A3B69404-A9DD-1B4E-B571-5444F4DDEEAE}"/>
              </a:ext>
            </a:extLst>
          </p:cNvPr>
          <p:cNvSpPr/>
          <p:nvPr/>
        </p:nvSpPr>
        <p:spPr>
          <a:xfrm>
            <a:off x="2691291" y="2165997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6">
            <a:extLst>
              <a:ext uri="{FF2B5EF4-FFF2-40B4-BE49-F238E27FC236}">
                <a16:creationId xmlns:a16="http://schemas.microsoft.com/office/drawing/2014/main" id="{A7727C03-C192-FB4B-ADFF-F3ED4F1D87B3}"/>
              </a:ext>
            </a:extLst>
          </p:cNvPr>
          <p:cNvSpPr/>
          <p:nvPr/>
        </p:nvSpPr>
        <p:spPr>
          <a:xfrm>
            <a:off x="1904632" y="2159388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DCA26-9858-5845-B10D-5C3AE6416C3A}"/>
              </a:ext>
            </a:extLst>
          </p:cNvPr>
          <p:cNvSpPr txBox="1"/>
          <p:nvPr/>
        </p:nvSpPr>
        <p:spPr>
          <a:xfrm>
            <a:off x="2466201" y="2806087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EA03AF-8E4B-2640-A591-1BA9D5A0F6A3}"/>
              </a:ext>
            </a:extLst>
          </p:cNvPr>
          <p:cNvSpPr txBox="1"/>
          <p:nvPr/>
        </p:nvSpPr>
        <p:spPr>
          <a:xfrm>
            <a:off x="1495533" y="1509715"/>
            <a:ext cx="119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Top-Left</a:t>
            </a:r>
          </a:p>
          <a:p>
            <a:pPr algn="ctr"/>
            <a:r>
              <a:rPr lang="en-US" dirty="0"/>
              <a:t>Corner?</a:t>
            </a:r>
          </a:p>
        </p:txBody>
      </p:sp>
      <p:sp>
        <p:nvSpPr>
          <p:cNvPr id="22" name="Cube 19">
            <a:extLst>
              <a:ext uri="{FF2B5EF4-FFF2-40B4-BE49-F238E27FC236}">
                <a16:creationId xmlns:a16="http://schemas.microsoft.com/office/drawing/2014/main" id="{A1087EC4-3AAB-C949-A102-88B2345ABC39}"/>
              </a:ext>
            </a:extLst>
          </p:cNvPr>
          <p:cNvSpPr/>
          <p:nvPr/>
        </p:nvSpPr>
        <p:spPr>
          <a:xfrm>
            <a:off x="639830" y="2984331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0">
            <a:extLst>
              <a:ext uri="{FF2B5EF4-FFF2-40B4-BE49-F238E27FC236}">
                <a16:creationId xmlns:a16="http://schemas.microsoft.com/office/drawing/2014/main" id="{DBCCFAD8-4DBE-9940-B635-56997ED9D41D}"/>
              </a:ext>
            </a:extLst>
          </p:cNvPr>
          <p:cNvSpPr/>
          <p:nvPr/>
        </p:nvSpPr>
        <p:spPr>
          <a:xfrm>
            <a:off x="848007" y="4771323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1">
            <a:extLst>
              <a:ext uri="{FF2B5EF4-FFF2-40B4-BE49-F238E27FC236}">
                <a16:creationId xmlns:a16="http://schemas.microsoft.com/office/drawing/2014/main" id="{DAA61239-6462-B54F-932F-2D26C489C12F}"/>
              </a:ext>
            </a:extLst>
          </p:cNvPr>
          <p:cNvSpPr/>
          <p:nvPr/>
        </p:nvSpPr>
        <p:spPr>
          <a:xfrm>
            <a:off x="276386" y="3514044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2">
            <a:extLst>
              <a:ext uri="{FF2B5EF4-FFF2-40B4-BE49-F238E27FC236}">
                <a16:creationId xmlns:a16="http://schemas.microsoft.com/office/drawing/2014/main" id="{EABC86C8-E853-644F-B4C6-A205A86520D2}"/>
              </a:ext>
            </a:extLst>
          </p:cNvPr>
          <p:cNvSpPr/>
          <p:nvPr/>
        </p:nvSpPr>
        <p:spPr>
          <a:xfrm>
            <a:off x="508787" y="4896087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532AD3-2382-7444-8DC4-3D6735DFAD03}"/>
              </a:ext>
            </a:extLst>
          </p:cNvPr>
          <p:cNvSpPr txBox="1"/>
          <p:nvPr/>
        </p:nvSpPr>
        <p:spPr>
          <a:xfrm>
            <a:off x="2630696" y="1774600"/>
            <a:ext cx="81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Class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E1D183-97C1-FB47-9B41-64CAB61D0DA8}"/>
              </a:ext>
            </a:extLst>
          </p:cNvPr>
          <p:cNvSpPr txBox="1"/>
          <p:nvPr/>
        </p:nvSpPr>
        <p:spPr>
          <a:xfrm>
            <a:off x="3462023" y="1478738"/>
            <a:ext cx="119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Whose</a:t>
            </a:r>
          </a:p>
          <a:p>
            <a:pPr algn="ctr"/>
            <a:r>
              <a:rPr lang="en-US" altLang="zh-TW" dirty="0" smtClean="0"/>
              <a:t>Top-Left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28" name="Cube 25">
            <a:extLst>
              <a:ext uri="{FF2B5EF4-FFF2-40B4-BE49-F238E27FC236}">
                <a16:creationId xmlns:a16="http://schemas.microsoft.com/office/drawing/2014/main" id="{BC0ADAB0-781C-2F45-BBE6-0CC6EF2884DD}"/>
              </a:ext>
            </a:extLst>
          </p:cNvPr>
          <p:cNvSpPr/>
          <p:nvPr/>
        </p:nvSpPr>
        <p:spPr>
          <a:xfrm>
            <a:off x="6665375" y="2145020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ube 26">
            <a:extLst>
              <a:ext uri="{FF2B5EF4-FFF2-40B4-BE49-F238E27FC236}">
                <a16:creationId xmlns:a16="http://schemas.microsoft.com/office/drawing/2014/main" id="{078B1779-67B1-4A4E-BE74-5BB4F7857F9A}"/>
              </a:ext>
            </a:extLst>
          </p:cNvPr>
          <p:cNvSpPr/>
          <p:nvPr/>
        </p:nvSpPr>
        <p:spPr>
          <a:xfrm>
            <a:off x="5921457" y="2145019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ube 27">
            <a:extLst>
              <a:ext uri="{FF2B5EF4-FFF2-40B4-BE49-F238E27FC236}">
                <a16:creationId xmlns:a16="http://schemas.microsoft.com/office/drawing/2014/main" id="{1EEF1361-DC69-164B-8B76-1A50C2652B79}"/>
              </a:ext>
            </a:extLst>
          </p:cNvPr>
          <p:cNvSpPr/>
          <p:nvPr/>
        </p:nvSpPr>
        <p:spPr>
          <a:xfrm>
            <a:off x="5007599" y="2148044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7AC338-300E-4245-BDB6-988442A66032}"/>
              </a:ext>
            </a:extLst>
          </p:cNvPr>
          <p:cNvSpPr txBox="1"/>
          <p:nvPr/>
        </p:nvSpPr>
        <p:spPr>
          <a:xfrm>
            <a:off x="4523307" y="1490972"/>
            <a:ext cx="1681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Bottom-Right</a:t>
            </a:r>
          </a:p>
          <a:p>
            <a:pPr algn="ctr"/>
            <a:r>
              <a:rPr lang="en-US" dirty="0"/>
              <a:t>Corner?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A83E92-F1B0-5C46-A0F8-68DE99AAFBD5}"/>
              </a:ext>
            </a:extLst>
          </p:cNvPr>
          <p:cNvSpPr txBox="1"/>
          <p:nvPr/>
        </p:nvSpPr>
        <p:spPr>
          <a:xfrm>
            <a:off x="5860862" y="1759342"/>
            <a:ext cx="815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Class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1428B1-AD64-EC43-8A4B-65D80C5486C1}"/>
              </a:ext>
            </a:extLst>
          </p:cNvPr>
          <p:cNvSpPr txBox="1"/>
          <p:nvPr/>
        </p:nvSpPr>
        <p:spPr>
          <a:xfrm>
            <a:off x="6541176" y="1478737"/>
            <a:ext cx="1454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Whose</a:t>
            </a:r>
          </a:p>
          <a:p>
            <a:pPr algn="ctr"/>
            <a:r>
              <a:rPr lang="en-US" altLang="zh-TW" dirty="0" smtClean="0"/>
              <a:t>Bottom-</a:t>
            </a:r>
          </a:p>
          <a:p>
            <a:pPr algn="ctr"/>
            <a:r>
              <a:rPr lang="en-US" altLang="zh-TW" dirty="0" smtClean="0"/>
              <a:t>Right</a:t>
            </a:r>
            <a:r>
              <a:rPr lang="en-US" altLang="zh-TW" dirty="0"/>
              <a:t>?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C56F69-B4C6-F84B-99E3-286B7D135E2D}"/>
              </a:ext>
            </a:extLst>
          </p:cNvPr>
          <p:cNvSpPr txBox="1"/>
          <p:nvPr/>
        </p:nvSpPr>
        <p:spPr>
          <a:xfrm>
            <a:off x="1601988" y="2795297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447AA0-F94E-124B-9D20-7E612B585806}"/>
              </a:ext>
            </a:extLst>
          </p:cNvPr>
          <p:cNvSpPr txBox="1"/>
          <p:nvPr/>
        </p:nvSpPr>
        <p:spPr>
          <a:xfrm>
            <a:off x="4706403" y="2764264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sp>
        <p:nvSpPr>
          <p:cNvPr id="36" name="Cube 33">
            <a:extLst>
              <a:ext uri="{FF2B5EF4-FFF2-40B4-BE49-F238E27FC236}">
                <a16:creationId xmlns:a16="http://schemas.microsoft.com/office/drawing/2014/main" id="{918BC128-238F-374E-9CCB-CAD1D4617A30}"/>
              </a:ext>
            </a:extLst>
          </p:cNvPr>
          <p:cNvSpPr/>
          <p:nvPr/>
        </p:nvSpPr>
        <p:spPr>
          <a:xfrm>
            <a:off x="3456040" y="3342933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ube 34">
            <a:extLst>
              <a:ext uri="{FF2B5EF4-FFF2-40B4-BE49-F238E27FC236}">
                <a16:creationId xmlns:a16="http://schemas.microsoft.com/office/drawing/2014/main" id="{48B97845-94FD-C540-B45C-17F9DDC0ED02}"/>
              </a:ext>
            </a:extLst>
          </p:cNvPr>
          <p:cNvSpPr/>
          <p:nvPr/>
        </p:nvSpPr>
        <p:spPr>
          <a:xfrm>
            <a:off x="2686171" y="3343546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ube 35">
            <a:extLst>
              <a:ext uri="{FF2B5EF4-FFF2-40B4-BE49-F238E27FC236}">
                <a16:creationId xmlns:a16="http://schemas.microsoft.com/office/drawing/2014/main" id="{BD2B741E-7B5E-2F47-9E39-78B23FB3709E}"/>
              </a:ext>
            </a:extLst>
          </p:cNvPr>
          <p:cNvSpPr/>
          <p:nvPr/>
        </p:nvSpPr>
        <p:spPr>
          <a:xfrm>
            <a:off x="1899512" y="3336937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ube 36">
            <a:extLst>
              <a:ext uri="{FF2B5EF4-FFF2-40B4-BE49-F238E27FC236}">
                <a16:creationId xmlns:a16="http://schemas.microsoft.com/office/drawing/2014/main" id="{B5579EE8-4DE3-2D49-B299-ACE46FC49D09}"/>
              </a:ext>
            </a:extLst>
          </p:cNvPr>
          <p:cNvSpPr/>
          <p:nvPr/>
        </p:nvSpPr>
        <p:spPr>
          <a:xfrm>
            <a:off x="6660255" y="3322569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ube 37">
            <a:extLst>
              <a:ext uri="{FF2B5EF4-FFF2-40B4-BE49-F238E27FC236}">
                <a16:creationId xmlns:a16="http://schemas.microsoft.com/office/drawing/2014/main" id="{D526A46B-32CD-ED4C-9579-AC10D6BBED35}"/>
              </a:ext>
            </a:extLst>
          </p:cNvPr>
          <p:cNvSpPr/>
          <p:nvPr/>
        </p:nvSpPr>
        <p:spPr>
          <a:xfrm>
            <a:off x="5916337" y="3322568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ube 38">
            <a:extLst>
              <a:ext uri="{FF2B5EF4-FFF2-40B4-BE49-F238E27FC236}">
                <a16:creationId xmlns:a16="http://schemas.microsoft.com/office/drawing/2014/main" id="{181BFE3F-F685-A64E-AF48-7A98DD0FF991}"/>
              </a:ext>
            </a:extLst>
          </p:cNvPr>
          <p:cNvSpPr/>
          <p:nvPr/>
        </p:nvSpPr>
        <p:spPr>
          <a:xfrm>
            <a:off x="5002479" y="3325593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089C5A-7E64-E247-A814-7D7E83C31AD7}"/>
              </a:ext>
            </a:extLst>
          </p:cNvPr>
          <p:cNvSpPr txBox="1"/>
          <p:nvPr/>
        </p:nvSpPr>
        <p:spPr>
          <a:xfrm>
            <a:off x="1560353" y="3925819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9D58BE-D5F3-214D-9284-56AA3BF374E5}"/>
              </a:ext>
            </a:extLst>
          </p:cNvPr>
          <p:cNvSpPr txBox="1"/>
          <p:nvPr/>
        </p:nvSpPr>
        <p:spPr>
          <a:xfrm>
            <a:off x="2468398" y="3925819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grpSp>
        <p:nvGrpSpPr>
          <p:cNvPr id="44" name="Group 41">
            <a:extLst>
              <a:ext uri="{FF2B5EF4-FFF2-40B4-BE49-F238E27FC236}">
                <a16:creationId xmlns:a16="http://schemas.microsoft.com/office/drawing/2014/main" id="{332ABC7F-E30F-8F46-B633-68EF2B0933B3}"/>
              </a:ext>
            </a:extLst>
          </p:cNvPr>
          <p:cNvGrpSpPr/>
          <p:nvPr/>
        </p:nvGrpSpPr>
        <p:grpSpPr>
          <a:xfrm>
            <a:off x="6991443" y="6357156"/>
            <a:ext cx="430401" cy="245006"/>
            <a:chOff x="3254893" y="3003082"/>
            <a:chExt cx="430401" cy="245006"/>
          </a:xfrm>
          <a:solidFill>
            <a:srgbClr val="92D050"/>
          </a:solidFill>
        </p:grpSpPr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BD203FC5-64E0-2647-8946-1C7440A34C38}"/>
                </a:ext>
              </a:extLst>
            </p:cNvPr>
            <p:cNvSpPr/>
            <p:nvPr/>
          </p:nvSpPr>
          <p:spPr>
            <a:xfrm>
              <a:off x="3330710" y="3003082"/>
              <a:ext cx="81249" cy="245006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B6F36ECF-6627-E84C-B740-186F5700DAEE}"/>
                </a:ext>
              </a:extLst>
            </p:cNvPr>
            <p:cNvSpPr/>
            <p:nvPr/>
          </p:nvSpPr>
          <p:spPr>
            <a:xfrm>
              <a:off x="3429469" y="3112456"/>
              <a:ext cx="81249" cy="13563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BB8F7038-5639-9C40-A9D4-6D805A9C6A3E}"/>
                </a:ext>
              </a:extLst>
            </p:cNvPr>
            <p:cNvSpPr/>
            <p:nvPr/>
          </p:nvSpPr>
          <p:spPr>
            <a:xfrm>
              <a:off x="3528228" y="3058266"/>
              <a:ext cx="81249" cy="18982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5">
              <a:extLst>
                <a:ext uri="{FF2B5EF4-FFF2-40B4-BE49-F238E27FC236}">
                  <a16:creationId xmlns:a16="http://schemas.microsoft.com/office/drawing/2014/main" id="{8A909F18-5F6E-264C-AD0F-9EAEE15B86C6}"/>
                </a:ext>
              </a:extLst>
            </p:cNvPr>
            <p:cNvCxnSpPr/>
            <p:nvPr/>
          </p:nvCxnSpPr>
          <p:spPr>
            <a:xfrm>
              <a:off x="3254893" y="3248088"/>
              <a:ext cx="430401" cy="0"/>
            </a:xfrm>
            <a:prstGeom prst="line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ube 46">
            <a:extLst>
              <a:ext uri="{FF2B5EF4-FFF2-40B4-BE49-F238E27FC236}">
                <a16:creationId xmlns:a16="http://schemas.microsoft.com/office/drawing/2014/main" id="{6B1C5A3D-2196-9F44-ABC4-40D3E03B6BF3}"/>
              </a:ext>
            </a:extLst>
          </p:cNvPr>
          <p:cNvSpPr/>
          <p:nvPr/>
        </p:nvSpPr>
        <p:spPr>
          <a:xfrm>
            <a:off x="3471895" y="4480748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Cube 47">
            <a:extLst>
              <a:ext uri="{FF2B5EF4-FFF2-40B4-BE49-F238E27FC236}">
                <a16:creationId xmlns:a16="http://schemas.microsoft.com/office/drawing/2014/main" id="{8308A96A-F4FC-DD4A-8EA0-123CCCB9750C}"/>
              </a:ext>
            </a:extLst>
          </p:cNvPr>
          <p:cNvSpPr/>
          <p:nvPr/>
        </p:nvSpPr>
        <p:spPr>
          <a:xfrm>
            <a:off x="2702026" y="4481361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Cube 48">
            <a:extLst>
              <a:ext uri="{FF2B5EF4-FFF2-40B4-BE49-F238E27FC236}">
                <a16:creationId xmlns:a16="http://schemas.microsoft.com/office/drawing/2014/main" id="{38F76A86-613B-AD41-9441-E5855D4996A6}"/>
              </a:ext>
            </a:extLst>
          </p:cNvPr>
          <p:cNvSpPr/>
          <p:nvPr/>
        </p:nvSpPr>
        <p:spPr>
          <a:xfrm>
            <a:off x="1915367" y="4474752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ube 49">
            <a:extLst>
              <a:ext uri="{FF2B5EF4-FFF2-40B4-BE49-F238E27FC236}">
                <a16:creationId xmlns:a16="http://schemas.microsoft.com/office/drawing/2014/main" id="{8D30B5BB-817E-7548-99CD-F3AB9B140E16}"/>
              </a:ext>
            </a:extLst>
          </p:cNvPr>
          <p:cNvSpPr/>
          <p:nvPr/>
        </p:nvSpPr>
        <p:spPr>
          <a:xfrm>
            <a:off x="6676110" y="4460384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Cube 50">
            <a:extLst>
              <a:ext uri="{FF2B5EF4-FFF2-40B4-BE49-F238E27FC236}">
                <a16:creationId xmlns:a16="http://schemas.microsoft.com/office/drawing/2014/main" id="{AFAF971D-F3E1-A84D-A540-B4457E268068}"/>
              </a:ext>
            </a:extLst>
          </p:cNvPr>
          <p:cNvSpPr/>
          <p:nvPr/>
        </p:nvSpPr>
        <p:spPr>
          <a:xfrm>
            <a:off x="5932192" y="4460383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Cube 51">
            <a:extLst>
              <a:ext uri="{FF2B5EF4-FFF2-40B4-BE49-F238E27FC236}">
                <a16:creationId xmlns:a16="http://schemas.microsoft.com/office/drawing/2014/main" id="{43500BF3-771B-9940-BB76-14DB49071A8F}"/>
              </a:ext>
            </a:extLst>
          </p:cNvPr>
          <p:cNvSpPr/>
          <p:nvPr/>
        </p:nvSpPr>
        <p:spPr>
          <a:xfrm>
            <a:off x="5018334" y="4463408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5FC629-4C66-DB4E-AFE9-FA279A46434B}"/>
              </a:ext>
            </a:extLst>
          </p:cNvPr>
          <p:cNvSpPr txBox="1"/>
          <p:nvPr/>
        </p:nvSpPr>
        <p:spPr>
          <a:xfrm>
            <a:off x="4705159" y="5040077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1FA573C-31C2-764F-9FF4-0D88423EF9DC}"/>
              </a:ext>
            </a:extLst>
          </p:cNvPr>
          <p:cNvSpPr txBox="1"/>
          <p:nvPr/>
        </p:nvSpPr>
        <p:spPr>
          <a:xfrm>
            <a:off x="5754215" y="5050245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E3547A-4A5D-8846-858F-B0889CAF0FE7}"/>
              </a:ext>
            </a:extLst>
          </p:cNvPr>
          <p:cNvSpPr txBox="1"/>
          <p:nvPr/>
        </p:nvSpPr>
        <p:spPr>
          <a:xfrm>
            <a:off x="4705159" y="3925819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FDE59A2-016F-E24D-BD57-8542D3445E3D}"/>
              </a:ext>
            </a:extLst>
          </p:cNvPr>
          <p:cNvSpPr txBox="1"/>
          <p:nvPr/>
        </p:nvSpPr>
        <p:spPr>
          <a:xfrm>
            <a:off x="1592947" y="5044475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sp>
        <p:nvSpPr>
          <p:cNvPr id="59" name="Cube 56">
            <a:extLst>
              <a:ext uri="{FF2B5EF4-FFF2-40B4-BE49-F238E27FC236}">
                <a16:creationId xmlns:a16="http://schemas.microsoft.com/office/drawing/2014/main" id="{04AE8270-9F79-4F49-A786-3CBBC062F271}"/>
              </a:ext>
            </a:extLst>
          </p:cNvPr>
          <p:cNvSpPr/>
          <p:nvPr/>
        </p:nvSpPr>
        <p:spPr>
          <a:xfrm>
            <a:off x="3471895" y="5758133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Cube 57">
            <a:extLst>
              <a:ext uri="{FF2B5EF4-FFF2-40B4-BE49-F238E27FC236}">
                <a16:creationId xmlns:a16="http://schemas.microsoft.com/office/drawing/2014/main" id="{348D90E7-0E73-A240-866B-F1540A0ECEC1}"/>
              </a:ext>
            </a:extLst>
          </p:cNvPr>
          <p:cNvSpPr/>
          <p:nvPr/>
        </p:nvSpPr>
        <p:spPr>
          <a:xfrm>
            <a:off x="2702026" y="5758746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Cube 58">
            <a:extLst>
              <a:ext uri="{FF2B5EF4-FFF2-40B4-BE49-F238E27FC236}">
                <a16:creationId xmlns:a16="http://schemas.microsoft.com/office/drawing/2014/main" id="{684F7147-FC7B-A84C-98BD-0130EE343428}"/>
              </a:ext>
            </a:extLst>
          </p:cNvPr>
          <p:cNvSpPr/>
          <p:nvPr/>
        </p:nvSpPr>
        <p:spPr>
          <a:xfrm>
            <a:off x="1915367" y="5752137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Cube 59">
            <a:extLst>
              <a:ext uri="{FF2B5EF4-FFF2-40B4-BE49-F238E27FC236}">
                <a16:creationId xmlns:a16="http://schemas.microsoft.com/office/drawing/2014/main" id="{E5D37B15-6054-B64B-927C-5907D4BDEAB8}"/>
              </a:ext>
            </a:extLst>
          </p:cNvPr>
          <p:cNvSpPr/>
          <p:nvPr/>
        </p:nvSpPr>
        <p:spPr>
          <a:xfrm>
            <a:off x="6676110" y="5737769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Cube 60">
            <a:extLst>
              <a:ext uri="{FF2B5EF4-FFF2-40B4-BE49-F238E27FC236}">
                <a16:creationId xmlns:a16="http://schemas.microsoft.com/office/drawing/2014/main" id="{48236775-D3A9-7F42-A819-9098BB3B4028}"/>
              </a:ext>
            </a:extLst>
          </p:cNvPr>
          <p:cNvSpPr/>
          <p:nvPr/>
        </p:nvSpPr>
        <p:spPr>
          <a:xfrm>
            <a:off x="5932192" y="5737768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ube 61">
            <a:extLst>
              <a:ext uri="{FF2B5EF4-FFF2-40B4-BE49-F238E27FC236}">
                <a16:creationId xmlns:a16="http://schemas.microsoft.com/office/drawing/2014/main" id="{0350F5C5-D5B9-B742-A633-314F8290ED3B}"/>
              </a:ext>
            </a:extLst>
          </p:cNvPr>
          <p:cNvSpPr/>
          <p:nvPr/>
        </p:nvSpPr>
        <p:spPr>
          <a:xfrm>
            <a:off x="5018334" y="5740793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14CDB3-11A1-6B4C-B329-6C222F6E6A08}"/>
              </a:ext>
            </a:extLst>
          </p:cNvPr>
          <p:cNvSpPr txBox="1"/>
          <p:nvPr/>
        </p:nvSpPr>
        <p:spPr>
          <a:xfrm>
            <a:off x="4745535" y="6335425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0B7C04D-A330-7447-8C04-624BAB031771}"/>
              </a:ext>
            </a:extLst>
          </p:cNvPr>
          <p:cNvSpPr txBox="1"/>
          <p:nvPr/>
        </p:nvSpPr>
        <p:spPr>
          <a:xfrm>
            <a:off x="5753078" y="6336269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2267C91-9DD8-6145-AC63-40EA1D01C2FD}"/>
              </a:ext>
            </a:extLst>
          </p:cNvPr>
          <p:cNvSpPr txBox="1"/>
          <p:nvPr/>
        </p:nvSpPr>
        <p:spPr>
          <a:xfrm>
            <a:off x="1611092" y="6330771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grpSp>
        <p:nvGrpSpPr>
          <p:cNvPr id="68" name="Group 65">
            <a:extLst>
              <a:ext uri="{FF2B5EF4-FFF2-40B4-BE49-F238E27FC236}">
                <a16:creationId xmlns:a16="http://schemas.microsoft.com/office/drawing/2014/main" id="{2E9F8B5B-08C0-CD46-9697-0FD7871DCC13}"/>
              </a:ext>
            </a:extLst>
          </p:cNvPr>
          <p:cNvGrpSpPr/>
          <p:nvPr/>
        </p:nvGrpSpPr>
        <p:grpSpPr>
          <a:xfrm>
            <a:off x="6997082" y="5061467"/>
            <a:ext cx="419126" cy="242472"/>
            <a:chOff x="6358698" y="2991220"/>
            <a:chExt cx="419126" cy="242472"/>
          </a:xfrm>
          <a:solidFill>
            <a:srgbClr val="FF0000"/>
          </a:solidFill>
        </p:grpSpPr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F22CC990-BF40-9C44-AB03-2C91771C1F0E}"/>
                </a:ext>
              </a:extLst>
            </p:cNvPr>
            <p:cNvSpPr/>
            <p:nvPr/>
          </p:nvSpPr>
          <p:spPr>
            <a:xfrm>
              <a:off x="6432528" y="3194332"/>
              <a:ext cx="79121" cy="39360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61FA4F59-A7AA-5E48-8C36-B8DEE600F07E}"/>
                </a:ext>
              </a:extLst>
            </p:cNvPr>
            <p:cNvSpPr/>
            <p:nvPr/>
          </p:nvSpPr>
          <p:spPr>
            <a:xfrm>
              <a:off x="6528700" y="3021804"/>
              <a:ext cx="79121" cy="211887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4A420DF5-4862-7E49-8543-849101E757B2}"/>
                </a:ext>
              </a:extLst>
            </p:cNvPr>
            <p:cNvSpPr/>
            <p:nvPr/>
          </p:nvSpPr>
          <p:spPr>
            <a:xfrm>
              <a:off x="6624872" y="2991220"/>
              <a:ext cx="79121" cy="242471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69">
              <a:extLst>
                <a:ext uri="{FF2B5EF4-FFF2-40B4-BE49-F238E27FC236}">
                  <a16:creationId xmlns:a16="http://schemas.microsoft.com/office/drawing/2014/main" id="{515608DB-21DE-414A-B1F5-7975CF21EBAE}"/>
                </a:ext>
              </a:extLst>
            </p:cNvPr>
            <p:cNvCxnSpPr/>
            <p:nvPr/>
          </p:nvCxnSpPr>
          <p:spPr>
            <a:xfrm>
              <a:off x="6358698" y="3233691"/>
              <a:ext cx="419126" cy="0"/>
            </a:xfrm>
            <a:prstGeom prst="line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Arrow Connector 70">
            <a:extLst>
              <a:ext uri="{FF2B5EF4-FFF2-40B4-BE49-F238E27FC236}">
                <a16:creationId xmlns:a16="http://schemas.microsoft.com/office/drawing/2014/main" id="{09A40E28-0ADE-5A4A-B738-6CE6FA2468F2}"/>
              </a:ext>
            </a:extLst>
          </p:cNvPr>
          <p:cNvCxnSpPr>
            <a:cxnSpLocks/>
          </p:cNvCxnSpPr>
          <p:nvPr/>
        </p:nvCxnSpPr>
        <p:spPr>
          <a:xfrm>
            <a:off x="2090353" y="2505569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1">
            <a:extLst>
              <a:ext uri="{FF2B5EF4-FFF2-40B4-BE49-F238E27FC236}">
                <a16:creationId xmlns:a16="http://schemas.microsoft.com/office/drawing/2014/main" id="{84D2E2CF-06BB-2C43-A28D-C6922C8C5DEF}"/>
              </a:ext>
            </a:extLst>
          </p:cNvPr>
          <p:cNvCxnSpPr>
            <a:cxnSpLocks/>
          </p:cNvCxnSpPr>
          <p:nvPr/>
        </p:nvCxnSpPr>
        <p:spPr>
          <a:xfrm>
            <a:off x="2967238" y="2505569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2">
            <a:extLst>
              <a:ext uri="{FF2B5EF4-FFF2-40B4-BE49-F238E27FC236}">
                <a16:creationId xmlns:a16="http://schemas.microsoft.com/office/drawing/2014/main" id="{7FB09017-96A7-994B-BDE1-41B83B105CAA}"/>
              </a:ext>
            </a:extLst>
          </p:cNvPr>
          <p:cNvCxnSpPr>
            <a:cxnSpLocks/>
          </p:cNvCxnSpPr>
          <p:nvPr/>
        </p:nvCxnSpPr>
        <p:spPr>
          <a:xfrm>
            <a:off x="3996940" y="2503001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3">
            <a:extLst>
              <a:ext uri="{FF2B5EF4-FFF2-40B4-BE49-F238E27FC236}">
                <a16:creationId xmlns:a16="http://schemas.microsoft.com/office/drawing/2014/main" id="{7968E9DA-1A37-804E-9B0A-465B9E41AEA8}"/>
              </a:ext>
            </a:extLst>
          </p:cNvPr>
          <p:cNvCxnSpPr>
            <a:cxnSpLocks/>
          </p:cNvCxnSpPr>
          <p:nvPr/>
        </p:nvCxnSpPr>
        <p:spPr>
          <a:xfrm>
            <a:off x="5207331" y="2503001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4">
            <a:extLst>
              <a:ext uri="{FF2B5EF4-FFF2-40B4-BE49-F238E27FC236}">
                <a16:creationId xmlns:a16="http://schemas.microsoft.com/office/drawing/2014/main" id="{4D4A425F-20BD-2044-A092-4C8FEE317CEC}"/>
              </a:ext>
            </a:extLst>
          </p:cNvPr>
          <p:cNvCxnSpPr>
            <a:cxnSpLocks/>
          </p:cNvCxnSpPr>
          <p:nvPr/>
        </p:nvCxnSpPr>
        <p:spPr>
          <a:xfrm>
            <a:off x="2090353" y="3684033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5">
            <a:extLst>
              <a:ext uri="{FF2B5EF4-FFF2-40B4-BE49-F238E27FC236}">
                <a16:creationId xmlns:a16="http://schemas.microsoft.com/office/drawing/2014/main" id="{7CA642D0-1C4E-374A-9B5E-B54DF1FB587F}"/>
              </a:ext>
            </a:extLst>
          </p:cNvPr>
          <p:cNvCxnSpPr>
            <a:cxnSpLocks/>
          </p:cNvCxnSpPr>
          <p:nvPr/>
        </p:nvCxnSpPr>
        <p:spPr>
          <a:xfrm>
            <a:off x="2967238" y="3684033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6">
            <a:extLst>
              <a:ext uri="{FF2B5EF4-FFF2-40B4-BE49-F238E27FC236}">
                <a16:creationId xmlns:a16="http://schemas.microsoft.com/office/drawing/2014/main" id="{7F1769DD-DC56-8B4D-A601-BC70697189F9}"/>
              </a:ext>
            </a:extLst>
          </p:cNvPr>
          <p:cNvCxnSpPr>
            <a:cxnSpLocks/>
          </p:cNvCxnSpPr>
          <p:nvPr/>
        </p:nvCxnSpPr>
        <p:spPr>
          <a:xfrm>
            <a:off x="4013013" y="3700875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7">
            <a:extLst>
              <a:ext uri="{FF2B5EF4-FFF2-40B4-BE49-F238E27FC236}">
                <a16:creationId xmlns:a16="http://schemas.microsoft.com/office/drawing/2014/main" id="{C4908106-5347-4A46-AB07-E008DA8A1972}"/>
              </a:ext>
            </a:extLst>
          </p:cNvPr>
          <p:cNvCxnSpPr>
            <a:cxnSpLocks/>
          </p:cNvCxnSpPr>
          <p:nvPr/>
        </p:nvCxnSpPr>
        <p:spPr>
          <a:xfrm>
            <a:off x="5207331" y="3681465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78">
            <a:extLst>
              <a:ext uri="{FF2B5EF4-FFF2-40B4-BE49-F238E27FC236}">
                <a16:creationId xmlns:a16="http://schemas.microsoft.com/office/drawing/2014/main" id="{B0237737-AECE-BF4E-ACCA-2039593C9E64}"/>
              </a:ext>
            </a:extLst>
          </p:cNvPr>
          <p:cNvCxnSpPr>
            <a:cxnSpLocks/>
          </p:cNvCxnSpPr>
          <p:nvPr/>
        </p:nvCxnSpPr>
        <p:spPr>
          <a:xfrm>
            <a:off x="2112500" y="4825679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79">
            <a:extLst>
              <a:ext uri="{FF2B5EF4-FFF2-40B4-BE49-F238E27FC236}">
                <a16:creationId xmlns:a16="http://schemas.microsoft.com/office/drawing/2014/main" id="{8B52D4CF-7B01-F747-A118-3CBA4FE3B812}"/>
              </a:ext>
            </a:extLst>
          </p:cNvPr>
          <p:cNvCxnSpPr>
            <a:cxnSpLocks/>
          </p:cNvCxnSpPr>
          <p:nvPr/>
        </p:nvCxnSpPr>
        <p:spPr>
          <a:xfrm>
            <a:off x="5207331" y="4808687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0">
            <a:extLst>
              <a:ext uri="{FF2B5EF4-FFF2-40B4-BE49-F238E27FC236}">
                <a16:creationId xmlns:a16="http://schemas.microsoft.com/office/drawing/2014/main" id="{FF1C8A71-5B0B-1148-8D09-BF1E5751CD72}"/>
              </a:ext>
            </a:extLst>
          </p:cNvPr>
          <p:cNvCxnSpPr>
            <a:cxnSpLocks/>
          </p:cNvCxnSpPr>
          <p:nvPr/>
        </p:nvCxnSpPr>
        <p:spPr>
          <a:xfrm>
            <a:off x="6205153" y="4808687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1">
            <a:extLst>
              <a:ext uri="{FF2B5EF4-FFF2-40B4-BE49-F238E27FC236}">
                <a16:creationId xmlns:a16="http://schemas.microsoft.com/office/drawing/2014/main" id="{68ADF3FD-2D97-3243-8C45-9CBBBD8B7CE5}"/>
              </a:ext>
            </a:extLst>
          </p:cNvPr>
          <p:cNvCxnSpPr>
            <a:cxnSpLocks/>
          </p:cNvCxnSpPr>
          <p:nvPr/>
        </p:nvCxnSpPr>
        <p:spPr>
          <a:xfrm>
            <a:off x="7206645" y="4808687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2">
            <a:extLst>
              <a:ext uri="{FF2B5EF4-FFF2-40B4-BE49-F238E27FC236}">
                <a16:creationId xmlns:a16="http://schemas.microsoft.com/office/drawing/2014/main" id="{EB879EE8-B47B-AB4F-B9D3-02D6495A7E64}"/>
              </a:ext>
            </a:extLst>
          </p:cNvPr>
          <p:cNvCxnSpPr>
            <a:stCxn id="22" idx="5"/>
            <a:endCxn id="19" idx="2"/>
          </p:cNvCxnSpPr>
          <p:nvPr/>
        </p:nvCxnSpPr>
        <p:spPr>
          <a:xfrm flipV="1">
            <a:off x="1329586" y="2338607"/>
            <a:ext cx="575046" cy="737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3">
            <a:extLst>
              <a:ext uri="{FF2B5EF4-FFF2-40B4-BE49-F238E27FC236}">
                <a16:creationId xmlns:a16="http://schemas.microsoft.com/office/drawing/2014/main" id="{2F0DE806-0153-ED48-BE9C-5AA1FC8319B5}"/>
              </a:ext>
            </a:extLst>
          </p:cNvPr>
          <p:cNvCxnSpPr>
            <a:cxnSpLocks/>
            <a:stCxn id="24" idx="5"/>
            <a:endCxn id="38" idx="2"/>
          </p:cNvCxnSpPr>
          <p:nvPr/>
        </p:nvCxnSpPr>
        <p:spPr>
          <a:xfrm flipV="1">
            <a:off x="966142" y="3516156"/>
            <a:ext cx="933370" cy="894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4">
            <a:extLst>
              <a:ext uri="{FF2B5EF4-FFF2-40B4-BE49-F238E27FC236}">
                <a16:creationId xmlns:a16="http://schemas.microsoft.com/office/drawing/2014/main" id="{5A9DBFCA-9DAD-0D4D-ABC3-365D3C552CB2}"/>
              </a:ext>
            </a:extLst>
          </p:cNvPr>
          <p:cNvCxnSpPr>
            <a:cxnSpLocks/>
            <a:stCxn id="25" idx="5"/>
            <a:endCxn id="61" idx="2"/>
          </p:cNvCxnSpPr>
          <p:nvPr/>
        </p:nvCxnSpPr>
        <p:spPr>
          <a:xfrm>
            <a:off x="1198543" y="4987620"/>
            <a:ext cx="716824" cy="943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5">
            <a:extLst>
              <a:ext uri="{FF2B5EF4-FFF2-40B4-BE49-F238E27FC236}">
                <a16:creationId xmlns:a16="http://schemas.microsoft.com/office/drawing/2014/main" id="{946E3DE6-DD9B-F34F-A7D5-D1F9639B8D3F}"/>
              </a:ext>
            </a:extLst>
          </p:cNvPr>
          <p:cNvCxnSpPr>
            <a:cxnSpLocks/>
            <a:stCxn id="23" idx="5"/>
            <a:endCxn id="51" idx="2"/>
          </p:cNvCxnSpPr>
          <p:nvPr/>
        </p:nvCxnSpPr>
        <p:spPr>
          <a:xfrm flipV="1">
            <a:off x="1537763" y="4653971"/>
            <a:ext cx="377604" cy="208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6">
            <a:extLst>
              <a:ext uri="{FF2B5EF4-FFF2-40B4-BE49-F238E27FC236}">
                <a16:creationId xmlns:a16="http://schemas.microsoft.com/office/drawing/2014/main" id="{A4E59EDD-F5E3-794A-84EF-E3BEF2DAEC12}"/>
              </a:ext>
            </a:extLst>
          </p:cNvPr>
          <p:cNvCxnSpPr>
            <a:cxnSpLocks/>
          </p:cNvCxnSpPr>
          <p:nvPr/>
        </p:nvCxnSpPr>
        <p:spPr>
          <a:xfrm>
            <a:off x="5236485" y="6121368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7">
            <a:extLst>
              <a:ext uri="{FF2B5EF4-FFF2-40B4-BE49-F238E27FC236}">
                <a16:creationId xmlns:a16="http://schemas.microsoft.com/office/drawing/2014/main" id="{5529D9ED-55D0-2F40-A19B-5718ACA9D41A}"/>
              </a:ext>
            </a:extLst>
          </p:cNvPr>
          <p:cNvCxnSpPr>
            <a:cxnSpLocks/>
          </p:cNvCxnSpPr>
          <p:nvPr/>
        </p:nvCxnSpPr>
        <p:spPr>
          <a:xfrm>
            <a:off x="6234307" y="6121368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88">
            <a:extLst>
              <a:ext uri="{FF2B5EF4-FFF2-40B4-BE49-F238E27FC236}">
                <a16:creationId xmlns:a16="http://schemas.microsoft.com/office/drawing/2014/main" id="{186C8162-9016-DE48-BF65-B31464EB7527}"/>
              </a:ext>
            </a:extLst>
          </p:cNvPr>
          <p:cNvCxnSpPr>
            <a:cxnSpLocks/>
          </p:cNvCxnSpPr>
          <p:nvPr/>
        </p:nvCxnSpPr>
        <p:spPr>
          <a:xfrm>
            <a:off x="7235799" y="6121368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89">
            <a:extLst>
              <a:ext uri="{FF2B5EF4-FFF2-40B4-BE49-F238E27FC236}">
                <a16:creationId xmlns:a16="http://schemas.microsoft.com/office/drawing/2014/main" id="{2C7A03C0-2166-FC42-B01D-35756D9C5BE4}"/>
              </a:ext>
            </a:extLst>
          </p:cNvPr>
          <p:cNvCxnSpPr>
            <a:cxnSpLocks/>
          </p:cNvCxnSpPr>
          <p:nvPr/>
        </p:nvCxnSpPr>
        <p:spPr>
          <a:xfrm>
            <a:off x="2112500" y="6094983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E4351F42-E317-364A-9D51-86B3DC1F5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151" y="2827982"/>
            <a:ext cx="3665765" cy="274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4" name="Oval 93">
            <a:extLst>
              <a:ext uri="{FF2B5EF4-FFF2-40B4-BE49-F238E27FC236}">
                <a16:creationId xmlns:a16="http://schemas.microsoft.com/office/drawing/2014/main" id="{A4CA8FD4-BDEB-8745-B3CB-6CD86CA23D89}"/>
              </a:ext>
            </a:extLst>
          </p:cNvPr>
          <p:cNvSpPr/>
          <p:nvPr/>
        </p:nvSpPr>
        <p:spPr>
          <a:xfrm>
            <a:off x="8229556" y="3391959"/>
            <a:ext cx="192562" cy="192561"/>
          </a:xfrm>
          <a:prstGeom prst="ellipse">
            <a:avLst/>
          </a:prstGeom>
          <a:solidFill>
            <a:srgbClr val="92D050"/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740EA93-C7A4-C943-BFE7-E4311EED18A3}"/>
              </a:ext>
            </a:extLst>
          </p:cNvPr>
          <p:cNvSpPr/>
          <p:nvPr/>
        </p:nvSpPr>
        <p:spPr>
          <a:xfrm>
            <a:off x="9506976" y="5214276"/>
            <a:ext cx="192562" cy="192561"/>
          </a:xfrm>
          <a:prstGeom prst="ellipse">
            <a:avLst/>
          </a:prstGeom>
          <a:solidFill>
            <a:srgbClr val="92D050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6D78D14-0FE0-074F-AD33-F35B9A587C00}"/>
              </a:ext>
            </a:extLst>
          </p:cNvPr>
          <p:cNvSpPr/>
          <p:nvPr/>
        </p:nvSpPr>
        <p:spPr>
          <a:xfrm>
            <a:off x="10725996" y="3390046"/>
            <a:ext cx="192562" cy="192561"/>
          </a:xfrm>
          <a:prstGeom prst="ellipse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183B23E-ED30-4845-862D-AFBD7AE600D2}"/>
              </a:ext>
            </a:extLst>
          </p:cNvPr>
          <p:cNvSpPr/>
          <p:nvPr/>
        </p:nvSpPr>
        <p:spPr>
          <a:xfrm>
            <a:off x="11576848" y="5482780"/>
            <a:ext cx="192562" cy="192561"/>
          </a:xfrm>
          <a:prstGeom prst="ellipse">
            <a:avLst/>
          </a:prstGeom>
          <a:solidFill>
            <a:srgbClr val="FF0000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9DF101B-8186-9146-9F78-F8D94964FDEA}"/>
              </a:ext>
            </a:extLst>
          </p:cNvPr>
          <p:cNvSpPr/>
          <p:nvPr/>
        </p:nvSpPr>
        <p:spPr>
          <a:xfrm>
            <a:off x="10823154" y="3483575"/>
            <a:ext cx="843668" cy="209373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FCB0F79-DCEC-9E45-A973-047707950A1F}"/>
              </a:ext>
            </a:extLst>
          </p:cNvPr>
          <p:cNvSpPr/>
          <p:nvPr/>
        </p:nvSpPr>
        <p:spPr>
          <a:xfrm>
            <a:off x="8299495" y="3483575"/>
            <a:ext cx="1301740" cy="1829975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100">
            <a:extLst>
              <a:ext uri="{FF2B5EF4-FFF2-40B4-BE49-F238E27FC236}">
                <a16:creationId xmlns:a16="http://schemas.microsoft.com/office/drawing/2014/main" id="{ABE64F86-7F95-214E-946D-88AB4B47F756}"/>
              </a:ext>
            </a:extLst>
          </p:cNvPr>
          <p:cNvSpPr/>
          <p:nvPr/>
        </p:nvSpPr>
        <p:spPr>
          <a:xfrm>
            <a:off x="4765040" y="2243194"/>
            <a:ext cx="6035040" cy="1129926"/>
          </a:xfrm>
          <a:custGeom>
            <a:avLst/>
            <a:gdLst>
              <a:gd name="connsiteX0" fmla="*/ 0 w 6035040"/>
              <a:gd name="connsiteY0" fmla="*/ 215526 h 1129926"/>
              <a:gd name="connsiteX1" fmla="*/ 4765040 w 6035040"/>
              <a:gd name="connsiteY1" fmla="*/ 63126 h 1129926"/>
              <a:gd name="connsiteX2" fmla="*/ 6035040 w 6035040"/>
              <a:gd name="connsiteY2" fmla="*/ 1129926 h 112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5040" h="1129926">
                <a:moveTo>
                  <a:pt x="0" y="215526"/>
                </a:moveTo>
                <a:cubicBezTo>
                  <a:pt x="1879600" y="63126"/>
                  <a:pt x="3759200" y="-89274"/>
                  <a:pt x="4765040" y="63126"/>
                </a:cubicBezTo>
                <a:cubicBezTo>
                  <a:pt x="5770880" y="215526"/>
                  <a:pt x="5902960" y="672726"/>
                  <a:pt x="6035040" y="1129926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1">
            <a:extLst>
              <a:ext uri="{FF2B5EF4-FFF2-40B4-BE49-F238E27FC236}">
                <a16:creationId xmlns:a16="http://schemas.microsoft.com/office/drawing/2014/main" id="{B90E82C0-F679-034B-B5D9-7A9A592E2B97}"/>
              </a:ext>
            </a:extLst>
          </p:cNvPr>
          <p:cNvSpPr/>
          <p:nvPr/>
        </p:nvSpPr>
        <p:spPr>
          <a:xfrm>
            <a:off x="7955280" y="4785360"/>
            <a:ext cx="3698240" cy="1340692"/>
          </a:xfrm>
          <a:custGeom>
            <a:avLst/>
            <a:gdLst>
              <a:gd name="connsiteX0" fmla="*/ 0 w 3698240"/>
              <a:gd name="connsiteY0" fmla="*/ 0 h 1340692"/>
              <a:gd name="connsiteX1" fmla="*/ 2865120 w 3698240"/>
              <a:gd name="connsiteY1" fmla="*/ 1290320 h 1340692"/>
              <a:gd name="connsiteX2" fmla="*/ 3698240 w 3698240"/>
              <a:gd name="connsiteY2" fmla="*/ 955040 h 134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8240" h="1340692">
                <a:moveTo>
                  <a:pt x="0" y="0"/>
                </a:moveTo>
                <a:cubicBezTo>
                  <a:pt x="1124373" y="565573"/>
                  <a:pt x="2248747" y="1131147"/>
                  <a:pt x="2865120" y="1290320"/>
                </a:cubicBezTo>
                <a:cubicBezTo>
                  <a:pt x="3481493" y="1449493"/>
                  <a:pt x="3589866" y="1202266"/>
                  <a:pt x="3698240" y="95504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2">
            <a:extLst>
              <a:ext uri="{FF2B5EF4-FFF2-40B4-BE49-F238E27FC236}">
                <a16:creationId xmlns:a16="http://schemas.microsoft.com/office/drawing/2014/main" id="{82E0D641-584D-D94E-8B64-08F1EE21003A}"/>
              </a:ext>
            </a:extLst>
          </p:cNvPr>
          <p:cNvSpPr/>
          <p:nvPr/>
        </p:nvSpPr>
        <p:spPr>
          <a:xfrm>
            <a:off x="4695483" y="2985388"/>
            <a:ext cx="3576320" cy="588588"/>
          </a:xfrm>
          <a:custGeom>
            <a:avLst/>
            <a:gdLst>
              <a:gd name="connsiteX0" fmla="*/ 0 w 3576320"/>
              <a:gd name="connsiteY0" fmla="*/ 588588 h 588588"/>
              <a:gd name="connsiteX1" fmla="*/ 2346960 w 3576320"/>
              <a:gd name="connsiteY1" fmla="*/ 9468 h 588588"/>
              <a:gd name="connsiteX2" fmla="*/ 3576320 w 3576320"/>
              <a:gd name="connsiteY2" fmla="*/ 283788 h 58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6320" h="588588">
                <a:moveTo>
                  <a:pt x="0" y="588588"/>
                </a:moveTo>
                <a:cubicBezTo>
                  <a:pt x="875453" y="324428"/>
                  <a:pt x="1750907" y="60268"/>
                  <a:pt x="2346960" y="9468"/>
                </a:cubicBezTo>
                <a:cubicBezTo>
                  <a:pt x="2943013" y="-41332"/>
                  <a:pt x="3259666" y="121228"/>
                  <a:pt x="3576320" y="283788"/>
                </a:cubicBezTo>
              </a:path>
            </a:pathLst>
          </a:custGeom>
          <a:noFill/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3">
            <a:extLst>
              <a:ext uri="{FF2B5EF4-FFF2-40B4-BE49-F238E27FC236}">
                <a16:creationId xmlns:a16="http://schemas.microsoft.com/office/drawing/2014/main" id="{E2246195-2528-8940-9EBD-9048C3DD0A1F}"/>
              </a:ext>
            </a:extLst>
          </p:cNvPr>
          <p:cNvSpPr/>
          <p:nvPr/>
        </p:nvSpPr>
        <p:spPr>
          <a:xfrm>
            <a:off x="7934960" y="5435600"/>
            <a:ext cx="1645920" cy="665037"/>
          </a:xfrm>
          <a:custGeom>
            <a:avLst/>
            <a:gdLst>
              <a:gd name="connsiteX0" fmla="*/ 0 w 1645920"/>
              <a:gd name="connsiteY0" fmla="*/ 599440 h 665037"/>
              <a:gd name="connsiteX1" fmla="*/ 792480 w 1645920"/>
              <a:gd name="connsiteY1" fmla="*/ 609600 h 665037"/>
              <a:gd name="connsiteX2" fmla="*/ 1645920 w 1645920"/>
              <a:gd name="connsiteY2" fmla="*/ 0 h 665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5920" h="665037">
                <a:moveTo>
                  <a:pt x="0" y="599440"/>
                </a:moveTo>
                <a:cubicBezTo>
                  <a:pt x="259080" y="654473"/>
                  <a:pt x="518160" y="709507"/>
                  <a:pt x="792480" y="609600"/>
                </a:cubicBezTo>
                <a:cubicBezTo>
                  <a:pt x="1066800" y="509693"/>
                  <a:pt x="1630680" y="135467"/>
                  <a:pt x="1645920" y="0"/>
                </a:cubicBezTo>
              </a:path>
            </a:pathLst>
          </a:custGeom>
          <a:noFill/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4">
            <a:extLst>
              <a:ext uri="{FF2B5EF4-FFF2-40B4-BE49-F238E27FC236}">
                <a16:creationId xmlns:a16="http://schemas.microsoft.com/office/drawing/2014/main" id="{47570590-4579-C54F-B188-E9151B8F0151}"/>
              </a:ext>
            </a:extLst>
          </p:cNvPr>
          <p:cNvSpPr/>
          <p:nvPr/>
        </p:nvSpPr>
        <p:spPr>
          <a:xfrm>
            <a:off x="3188731" y="2539767"/>
            <a:ext cx="1757388" cy="643812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5">
            <a:extLst>
              <a:ext uri="{FF2B5EF4-FFF2-40B4-BE49-F238E27FC236}">
                <a16:creationId xmlns:a16="http://schemas.microsoft.com/office/drawing/2014/main" id="{14161C38-EA43-2B42-BAE7-F4E07CF57FA4}"/>
              </a:ext>
            </a:extLst>
          </p:cNvPr>
          <p:cNvSpPr/>
          <p:nvPr/>
        </p:nvSpPr>
        <p:spPr>
          <a:xfrm>
            <a:off x="6357278" y="4817146"/>
            <a:ext cx="1757388" cy="643812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6">
            <a:extLst>
              <a:ext uri="{FF2B5EF4-FFF2-40B4-BE49-F238E27FC236}">
                <a16:creationId xmlns:a16="http://schemas.microsoft.com/office/drawing/2014/main" id="{92B32E07-3B88-0349-97C7-731668CD7007}"/>
              </a:ext>
            </a:extLst>
          </p:cNvPr>
          <p:cNvSpPr/>
          <p:nvPr/>
        </p:nvSpPr>
        <p:spPr>
          <a:xfrm>
            <a:off x="3156849" y="3678838"/>
            <a:ext cx="1757388" cy="643812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7">
            <a:extLst>
              <a:ext uri="{FF2B5EF4-FFF2-40B4-BE49-F238E27FC236}">
                <a16:creationId xmlns:a16="http://schemas.microsoft.com/office/drawing/2014/main" id="{6BD68639-E01E-0842-80A5-2E4D4D707309}"/>
              </a:ext>
            </a:extLst>
          </p:cNvPr>
          <p:cNvSpPr/>
          <p:nvPr/>
        </p:nvSpPr>
        <p:spPr>
          <a:xfrm>
            <a:off x="6338502" y="6055744"/>
            <a:ext cx="1757388" cy="643812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0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5" grpId="0" animBg="1"/>
      <p:bldP spid="96" grpId="0" animBg="1"/>
      <p:bldP spid="96" grpId="1" animBg="1"/>
      <p:bldP spid="97" grpId="0" animBg="1"/>
      <p:bldP spid="97" grpId="1" animBg="1"/>
      <p:bldP spid="98" grpId="0" animBg="1"/>
      <p:bldP spid="99" grpId="0" animBg="1"/>
      <p:bldP spid="100" grpId="0" animBg="1"/>
      <p:bldP spid="100" grpId="1" animBg="1"/>
      <p:bldP spid="101" grpId="0" animBg="1"/>
      <p:bldP spid="101" grpId="1" animBg="1"/>
      <p:bldP spid="102" grpId="0" animBg="1"/>
      <p:bldP spid="103" grpId="0" animBg="1"/>
      <p:bldP spid="104" grpId="0" animBg="1"/>
      <p:bldP spid="104" grpId="1" animBg="1"/>
      <p:bldP spid="105" grpId="0" animBg="1"/>
      <p:bldP spid="105" grpId="1" animBg="1"/>
      <p:bldP spid="106" grpId="0" animBg="1"/>
      <p:bldP spid="10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CornerNet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keypoint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19</a:t>
            </a:fld>
            <a:endParaRPr lang="ko-KR" altLang="en-US" dirty="0"/>
          </a:p>
        </p:txBody>
      </p:sp>
      <p:pic>
        <p:nvPicPr>
          <p:cNvPr id="5" name="Picture 112">
            <a:extLst>
              <a:ext uri="{FF2B5EF4-FFF2-40B4-BE49-F238E27FC236}">
                <a16:creationId xmlns:a16="http://schemas.microsoft.com/office/drawing/2014/main" id="{907101FB-C38C-914F-B495-F5AE73CD3E3F}"/>
              </a:ext>
            </a:extLst>
          </p:cNvPr>
          <p:cNvPicPr>
            <a:picLocks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816147" y="2573970"/>
            <a:ext cx="2788920" cy="2862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2Right">
              <a:rot lat="966000" lon="17129780" rev="0"/>
            </a:camera>
            <a:lightRig rig="threePt" dir="t"/>
          </a:scene3d>
        </p:spPr>
      </p:pic>
      <p:sp>
        <p:nvSpPr>
          <p:cNvPr id="6" name="Cube 3">
            <a:extLst>
              <a:ext uri="{FF2B5EF4-FFF2-40B4-BE49-F238E27FC236}">
                <a16:creationId xmlns:a16="http://schemas.microsoft.com/office/drawing/2014/main" id="{313A3B62-3833-D342-874C-7A5E9DAFBE4D}"/>
              </a:ext>
            </a:extLst>
          </p:cNvPr>
          <p:cNvSpPr/>
          <p:nvPr/>
        </p:nvSpPr>
        <p:spPr>
          <a:xfrm>
            <a:off x="3461160" y="2153661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1981D2F3-B257-7040-8E6E-46D3E3FCF03D}"/>
              </a:ext>
            </a:extLst>
          </p:cNvPr>
          <p:cNvGrpSpPr/>
          <p:nvPr/>
        </p:nvGrpSpPr>
        <p:grpSpPr>
          <a:xfrm>
            <a:off x="3816290" y="3978166"/>
            <a:ext cx="430401" cy="245006"/>
            <a:chOff x="3254893" y="3003082"/>
            <a:chExt cx="430401" cy="245006"/>
          </a:xfrm>
          <a:solidFill>
            <a:srgbClr val="92D050"/>
          </a:solidFill>
        </p:grpSpPr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2B104430-15A1-824C-8899-79FA8EB7186A}"/>
                </a:ext>
              </a:extLst>
            </p:cNvPr>
            <p:cNvSpPr/>
            <p:nvPr/>
          </p:nvSpPr>
          <p:spPr>
            <a:xfrm>
              <a:off x="3330710" y="3003082"/>
              <a:ext cx="81249" cy="245006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A92C7C19-C348-F042-AA2D-34BEDF6A82FD}"/>
                </a:ext>
              </a:extLst>
            </p:cNvPr>
            <p:cNvSpPr/>
            <p:nvPr/>
          </p:nvSpPr>
          <p:spPr>
            <a:xfrm>
              <a:off x="3429469" y="3112456"/>
              <a:ext cx="81249" cy="13563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2DED04D8-931E-DE4F-B11A-6B3849E02675}"/>
                </a:ext>
              </a:extLst>
            </p:cNvPr>
            <p:cNvSpPr/>
            <p:nvPr/>
          </p:nvSpPr>
          <p:spPr>
            <a:xfrm>
              <a:off x="3528228" y="3058266"/>
              <a:ext cx="81249" cy="18982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8">
              <a:extLst>
                <a:ext uri="{FF2B5EF4-FFF2-40B4-BE49-F238E27FC236}">
                  <a16:creationId xmlns:a16="http://schemas.microsoft.com/office/drawing/2014/main" id="{8FD7F093-AF4F-0544-882B-B9B69A1CE025}"/>
                </a:ext>
              </a:extLst>
            </p:cNvPr>
            <p:cNvCxnSpPr/>
            <p:nvPr/>
          </p:nvCxnSpPr>
          <p:spPr>
            <a:xfrm>
              <a:off x="3254893" y="3248088"/>
              <a:ext cx="430401" cy="0"/>
            </a:xfrm>
            <a:prstGeom prst="line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9">
            <a:extLst>
              <a:ext uri="{FF2B5EF4-FFF2-40B4-BE49-F238E27FC236}">
                <a16:creationId xmlns:a16="http://schemas.microsoft.com/office/drawing/2014/main" id="{2FBB8B48-F203-214F-9A4F-66DE69766D79}"/>
              </a:ext>
            </a:extLst>
          </p:cNvPr>
          <p:cNvGrpSpPr/>
          <p:nvPr/>
        </p:nvGrpSpPr>
        <p:grpSpPr>
          <a:xfrm>
            <a:off x="3816290" y="2804246"/>
            <a:ext cx="419126" cy="242472"/>
            <a:chOff x="6358698" y="2991220"/>
            <a:chExt cx="419126" cy="242472"/>
          </a:xfrm>
          <a:solidFill>
            <a:srgbClr val="FF0000"/>
          </a:solidFill>
        </p:grpSpPr>
        <p:sp>
          <p:nvSpPr>
            <p:cNvPr id="13" name="Rectangle 10">
              <a:extLst>
                <a:ext uri="{FF2B5EF4-FFF2-40B4-BE49-F238E27FC236}">
                  <a16:creationId xmlns:a16="http://schemas.microsoft.com/office/drawing/2014/main" id="{60A7728F-0A02-8342-8ABC-BC0082F4FE20}"/>
                </a:ext>
              </a:extLst>
            </p:cNvPr>
            <p:cNvSpPr/>
            <p:nvPr/>
          </p:nvSpPr>
          <p:spPr>
            <a:xfrm>
              <a:off x="6432528" y="3194332"/>
              <a:ext cx="79121" cy="39360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1">
              <a:extLst>
                <a:ext uri="{FF2B5EF4-FFF2-40B4-BE49-F238E27FC236}">
                  <a16:creationId xmlns:a16="http://schemas.microsoft.com/office/drawing/2014/main" id="{2885F419-9979-E140-BF87-F3DDC5ACDD6D}"/>
                </a:ext>
              </a:extLst>
            </p:cNvPr>
            <p:cNvSpPr/>
            <p:nvPr/>
          </p:nvSpPr>
          <p:spPr>
            <a:xfrm>
              <a:off x="6528700" y="3021804"/>
              <a:ext cx="79121" cy="211887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2">
              <a:extLst>
                <a:ext uri="{FF2B5EF4-FFF2-40B4-BE49-F238E27FC236}">
                  <a16:creationId xmlns:a16="http://schemas.microsoft.com/office/drawing/2014/main" id="{BE52939E-137C-1C44-A02B-A69982E36B0D}"/>
                </a:ext>
              </a:extLst>
            </p:cNvPr>
            <p:cNvSpPr/>
            <p:nvPr/>
          </p:nvSpPr>
          <p:spPr>
            <a:xfrm>
              <a:off x="6624872" y="2991220"/>
              <a:ext cx="79121" cy="242471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3">
              <a:extLst>
                <a:ext uri="{FF2B5EF4-FFF2-40B4-BE49-F238E27FC236}">
                  <a16:creationId xmlns:a16="http://schemas.microsoft.com/office/drawing/2014/main" id="{8D5BA9A7-7AAC-8B49-B7CE-10BCD711390A}"/>
                </a:ext>
              </a:extLst>
            </p:cNvPr>
            <p:cNvCxnSpPr/>
            <p:nvPr/>
          </p:nvCxnSpPr>
          <p:spPr>
            <a:xfrm>
              <a:off x="6358698" y="3233691"/>
              <a:ext cx="419126" cy="0"/>
            </a:xfrm>
            <a:prstGeom prst="line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ube 14">
            <a:extLst>
              <a:ext uri="{FF2B5EF4-FFF2-40B4-BE49-F238E27FC236}">
                <a16:creationId xmlns:a16="http://schemas.microsoft.com/office/drawing/2014/main" id="{379FF2CD-10A9-EC4A-9687-C6A35653A7CC}"/>
              </a:ext>
            </a:extLst>
          </p:cNvPr>
          <p:cNvSpPr/>
          <p:nvPr/>
        </p:nvSpPr>
        <p:spPr>
          <a:xfrm>
            <a:off x="211797" y="2283895"/>
            <a:ext cx="1381246" cy="3452844"/>
          </a:xfrm>
          <a:prstGeom prst="cube">
            <a:avLst>
              <a:gd name="adj" fmla="val 51358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5">
            <a:extLst>
              <a:ext uri="{FF2B5EF4-FFF2-40B4-BE49-F238E27FC236}">
                <a16:creationId xmlns:a16="http://schemas.microsoft.com/office/drawing/2014/main" id="{50CEDEAF-ED11-0E49-A91A-009B8A39812A}"/>
              </a:ext>
            </a:extLst>
          </p:cNvPr>
          <p:cNvSpPr/>
          <p:nvPr/>
        </p:nvSpPr>
        <p:spPr>
          <a:xfrm>
            <a:off x="2691291" y="2154274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ube 16">
            <a:extLst>
              <a:ext uri="{FF2B5EF4-FFF2-40B4-BE49-F238E27FC236}">
                <a16:creationId xmlns:a16="http://schemas.microsoft.com/office/drawing/2014/main" id="{1BEDD1A7-47A9-F341-BF31-CA180949E046}"/>
              </a:ext>
            </a:extLst>
          </p:cNvPr>
          <p:cNvSpPr/>
          <p:nvPr/>
        </p:nvSpPr>
        <p:spPr>
          <a:xfrm>
            <a:off x="1904632" y="2147665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3E964A-3118-7B4B-AF9B-9D4331F9FBCF}"/>
              </a:ext>
            </a:extLst>
          </p:cNvPr>
          <p:cNvSpPr txBox="1"/>
          <p:nvPr/>
        </p:nvSpPr>
        <p:spPr>
          <a:xfrm>
            <a:off x="2466201" y="2794364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DE642C-F0FD-5F43-98EB-8ED8973FA4FF}"/>
              </a:ext>
            </a:extLst>
          </p:cNvPr>
          <p:cNvSpPr txBox="1"/>
          <p:nvPr/>
        </p:nvSpPr>
        <p:spPr>
          <a:xfrm>
            <a:off x="1495533" y="1497992"/>
            <a:ext cx="119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Top-Left</a:t>
            </a:r>
          </a:p>
          <a:p>
            <a:pPr algn="ctr"/>
            <a:r>
              <a:rPr lang="en-US" dirty="0"/>
              <a:t>Corner?</a:t>
            </a:r>
          </a:p>
        </p:txBody>
      </p:sp>
      <p:sp>
        <p:nvSpPr>
          <p:cNvPr id="22" name="Cube 19">
            <a:extLst>
              <a:ext uri="{FF2B5EF4-FFF2-40B4-BE49-F238E27FC236}">
                <a16:creationId xmlns:a16="http://schemas.microsoft.com/office/drawing/2014/main" id="{A08CB223-9A61-EC4F-850A-A5FC0D356D62}"/>
              </a:ext>
            </a:extLst>
          </p:cNvPr>
          <p:cNvSpPr/>
          <p:nvPr/>
        </p:nvSpPr>
        <p:spPr>
          <a:xfrm>
            <a:off x="639830" y="2972608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0">
            <a:extLst>
              <a:ext uri="{FF2B5EF4-FFF2-40B4-BE49-F238E27FC236}">
                <a16:creationId xmlns:a16="http://schemas.microsoft.com/office/drawing/2014/main" id="{3E8919B6-3642-7640-8F79-8CD7623B61AE}"/>
              </a:ext>
            </a:extLst>
          </p:cNvPr>
          <p:cNvSpPr/>
          <p:nvPr/>
        </p:nvSpPr>
        <p:spPr>
          <a:xfrm>
            <a:off x="848007" y="4759600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1">
            <a:extLst>
              <a:ext uri="{FF2B5EF4-FFF2-40B4-BE49-F238E27FC236}">
                <a16:creationId xmlns:a16="http://schemas.microsoft.com/office/drawing/2014/main" id="{746B1767-1B16-6349-AFAE-19D5587BE238}"/>
              </a:ext>
            </a:extLst>
          </p:cNvPr>
          <p:cNvSpPr/>
          <p:nvPr/>
        </p:nvSpPr>
        <p:spPr>
          <a:xfrm>
            <a:off x="276386" y="3502321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2">
            <a:extLst>
              <a:ext uri="{FF2B5EF4-FFF2-40B4-BE49-F238E27FC236}">
                <a16:creationId xmlns:a16="http://schemas.microsoft.com/office/drawing/2014/main" id="{C81A6709-E268-D047-B4EF-BA0A332EA6BF}"/>
              </a:ext>
            </a:extLst>
          </p:cNvPr>
          <p:cNvSpPr/>
          <p:nvPr/>
        </p:nvSpPr>
        <p:spPr>
          <a:xfrm>
            <a:off x="508787" y="4884364"/>
            <a:ext cx="689756" cy="261257"/>
          </a:xfrm>
          <a:prstGeom prst="cube">
            <a:avLst>
              <a:gd name="adj" fmla="val 29929"/>
            </a:avLst>
          </a:prstGeom>
          <a:noFill/>
          <a:ln w="254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3EF114-49B2-E84C-BBFA-7768FEAB9A4C}"/>
              </a:ext>
            </a:extLst>
          </p:cNvPr>
          <p:cNvSpPr txBox="1"/>
          <p:nvPr/>
        </p:nvSpPr>
        <p:spPr>
          <a:xfrm>
            <a:off x="2630696" y="1762877"/>
            <a:ext cx="68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Class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D67A01-ADF3-944C-AF84-26B76A2BAC45}"/>
              </a:ext>
            </a:extLst>
          </p:cNvPr>
          <p:cNvSpPr txBox="1"/>
          <p:nvPr/>
        </p:nvSpPr>
        <p:spPr>
          <a:xfrm>
            <a:off x="3462023" y="1467015"/>
            <a:ext cx="1192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Whose Top-Left?</a:t>
            </a:r>
            <a:endParaRPr lang="en-US" dirty="0"/>
          </a:p>
        </p:txBody>
      </p:sp>
      <p:sp>
        <p:nvSpPr>
          <p:cNvPr id="28" name="Cube 25">
            <a:extLst>
              <a:ext uri="{FF2B5EF4-FFF2-40B4-BE49-F238E27FC236}">
                <a16:creationId xmlns:a16="http://schemas.microsoft.com/office/drawing/2014/main" id="{CC6E7D92-5D5E-D945-9355-227F48920362}"/>
              </a:ext>
            </a:extLst>
          </p:cNvPr>
          <p:cNvSpPr/>
          <p:nvPr/>
        </p:nvSpPr>
        <p:spPr>
          <a:xfrm>
            <a:off x="6665375" y="2133297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ube 26">
            <a:extLst>
              <a:ext uri="{FF2B5EF4-FFF2-40B4-BE49-F238E27FC236}">
                <a16:creationId xmlns:a16="http://schemas.microsoft.com/office/drawing/2014/main" id="{0EBCF0D4-8589-EB4C-AA33-FD7D1051A602}"/>
              </a:ext>
            </a:extLst>
          </p:cNvPr>
          <p:cNvSpPr/>
          <p:nvPr/>
        </p:nvSpPr>
        <p:spPr>
          <a:xfrm>
            <a:off x="5921457" y="2133296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ube 27">
            <a:extLst>
              <a:ext uri="{FF2B5EF4-FFF2-40B4-BE49-F238E27FC236}">
                <a16:creationId xmlns:a16="http://schemas.microsoft.com/office/drawing/2014/main" id="{2E709C35-1774-804D-AEBE-B42F1E9A8152}"/>
              </a:ext>
            </a:extLst>
          </p:cNvPr>
          <p:cNvSpPr/>
          <p:nvPr/>
        </p:nvSpPr>
        <p:spPr>
          <a:xfrm>
            <a:off x="5007599" y="2136321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C2F98B-0354-ED4E-B2FE-EA13C14F001A}"/>
              </a:ext>
            </a:extLst>
          </p:cNvPr>
          <p:cNvSpPr txBox="1"/>
          <p:nvPr/>
        </p:nvSpPr>
        <p:spPr>
          <a:xfrm>
            <a:off x="4523308" y="1479249"/>
            <a:ext cx="1434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Bottom-Right</a:t>
            </a:r>
          </a:p>
          <a:p>
            <a:pPr algn="ctr"/>
            <a:r>
              <a:rPr lang="en-US" dirty="0"/>
              <a:t>Corner?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8CFB72-CC36-1249-B7A3-69CF761875E1}"/>
              </a:ext>
            </a:extLst>
          </p:cNvPr>
          <p:cNvSpPr txBox="1"/>
          <p:nvPr/>
        </p:nvSpPr>
        <p:spPr>
          <a:xfrm>
            <a:off x="5860862" y="1747619"/>
            <a:ext cx="683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Class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81A2C5-E6AA-6F47-910B-1C223DD05324}"/>
              </a:ext>
            </a:extLst>
          </p:cNvPr>
          <p:cNvSpPr txBox="1"/>
          <p:nvPr/>
        </p:nvSpPr>
        <p:spPr>
          <a:xfrm>
            <a:off x="6541176" y="1467014"/>
            <a:ext cx="1454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Whose Bottom-Right?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35F8D8-063B-D342-87AA-E5B02101AE1A}"/>
              </a:ext>
            </a:extLst>
          </p:cNvPr>
          <p:cNvSpPr txBox="1"/>
          <p:nvPr/>
        </p:nvSpPr>
        <p:spPr>
          <a:xfrm>
            <a:off x="1601988" y="2783574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6DBB57-E666-934D-B0F9-647B66332B54}"/>
              </a:ext>
            </a:extLst>
          </p:cNvPr>
          <p:cNvSpPr txBox="1"/>
          <p:nvPr/>
        </p:nvSpPr>
        <p:spPr>
          <a:xfrm>
            <a:off x="4706403" y="2752541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sp>
        <p:nvSpPr>
          <p:cNvPr id="36" name="Cube 33">
            <a:extLst>
              <a:ext uri="{FF2B5EF4-FFF2-40B4-BE49-F238E27FC236}">
                <a16:creationId xmlns:a16="http://schemas.microsoft.com/office/drawing/2014/main" id="{9474B14A-03E9-754E-8EF9-CF3527A89FAD}"/>
              </a:ext>
            </a:extLst>
          </p:cNvPr>
          <p:cNvSpPr/>
          <p:nvPr/>
        </p:nvSpPr>
        <p:spPr>
          <a:xfrm>
            <a:off x="3456040" y="3331210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Cube 34">
            <a:extLst>
              <a:ext uri="{FF2B5EF4-FFF2-40B4-BE49-F238E27FC236}">
                <a16:creationId xmlns:a16="http://schemas.microsoft.com/office/drawing/2014/main" id="{00440A8B-9C1D-A546-8FB5-74AF049F34FF}"/>
              </a:ext>
            </a:extLst>
          </p:cNvPr>
          <p:cNvSpPr/>
          <p:nvPr/>
        </p:nvSpPr>
        <p:spPr>
          <a:xfrm>
            <a:off x="2686171" y="3331823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ube 35">
            <a:extLst>
              <a:ext uri="{FF2B5EF4-FFF2-40B4-BE49-F238E27FC236}">
                <a16:creationId xmlns:a16="http://schemas.microsoft.com/office/drawing/2014/main" id="{A27550FA-7F01-004D-9CAC-85658021FD91}"/>
              </a:ext>
            </a:extLst>
          </p:cNvPr>
          <p:cNvSpPr/>
          <p:nvPr/>
        </p:nvSpPr>
        <p:spPr>
          <a:xfrm>
            <a:off x="1899512" y="3325214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Cube 36">
            <a:extLst>
              <a:ext uri="{FF2B5EF4-FFF2-40B4-BE49-F238E27FC236}">
                <a16:creationId xmlns:a16="http://schemas.microsoft.com/office/drawing/2014/main" id="{99490ACE-C9D3-7A41-A4F0-ABA00300A1C5}"/>
              </a:ext>
            </a:extLst>
          </p:cNvPr>
          <p:cNvSpPr/>
          <p:nvPr/>
        </p:nvSpPr>
        <p:spPr>
          <a:xfrm>
            <a:off x="6660255" y="3310846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ube 37">
            <a:extLst>
              <a:ext uri="{FF2B5EF4-FFF2-40B4-BE49-F238E27FC236}">
                <a16:creationId xmlns:a16="http://schemas.microsoft.com/office/drawing/2014/main" id="{34318567-1642-AD4C-BC67-45ED3A42546E}"/>
              </a:ext>
            </a:extLst>
          </p:cNvPr>
          <p:cNvSpPr/>
          <p:nvPr/>
        </p:nvSpPr>
        <p:spPr>
          <a:xfrm>
            <a:off x="5916337" y="3310845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Cube 38">
            <a:extLst>
              <a:ext uri="{FF2B5EF4-FFF2-40B4-BE49-F238E27FC236}">
                <a16:creationId xmlns:a16="http://schemas.microsoft.com/office/drawing/2014/main" id="{AA74EB43-5780-1E41-A38E-AD069F88931B}"/>
              </a:ext>
            </a:extLst>
          </p:cNvPr>
          <p:cNvSpPr/>
          <p:nvPr/>
        </p:nvSpPr>
        <p:spPr>
          <a:xfrm>
            <a:off x="5002479" y="3313870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0C09A6-5718-B24F-9046-09ECF69D6FE4}"/>
              </a:ext>
            </a:extLst>
          </p:cNvPr>
          <p:cNvSpPr txBox="1"/>
          <p:nvPr/>
        </p:nvSpPr>
        <p:spPr>
          <a:xfrm>
            <a:off x="1560353" y="3914096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18CB1E-527F-7F47-BD24-7710CBB4C88A}"/>
              </a:ext>
            </a:extLst>
          </p:cNvPr>
          <p:cNvSpPr txBox="1"/>
          <p:nvPr/>
        </p:nvSpPr>
        <p:spPr>
          <a:xfrm>
            <a:off x="2468398" y="3914096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grpSp>
        <p:nvGrpSpPr>
          <p:cNvPr id="44" name="Group 41">
            <a:extLst>
              <a:ext uri="{FF2B5EF4-FFF2-40B4-BE49-F238E27FC236}">
                <a16:creationId xmlns:a16="http://schemas.microsoft.com/office/drawing/2014/main" id="{729FEA7D-9BE8-4840-BB68-E37470CB927D}"/>
              </a:ext>
            </a:extLst>
          </p:cNvPr>
          <p:cNvGrpSpPr/>
          <p:nvPr/>
        </p:nvGrpSpPr>
        <p:grpSpPr>
          <a:xfrm>
            <a:off x="6991443" y="6345433"/>
            <a:ext cx="430401" cy="245006"/>
            <a:chOff x="3254893" y="3003082"/>
            <a:chExt cx="430401" cy="245006"/>
          </a:xfrm>
          <a:solidFill>
            <a:srgbClr val="92D050"/>
          </a:solidFill>
        </p:grpSpPr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F4636559-0A81-0C45-BDC3-844FD98B951E}"/>
                </a:ext>
              </a:extLst>
            </p:cNvPr>
            <p:cNvSpPr/>
            <p:nvPr/>
          </p:nvSpPr>
          <p:spPr>
            <a:xfrm>
              <a:off x="3330710" y="3003082"/>
              <a:ext cx="81249" cy="245006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DFFB13AC-1186-4E4B-B238-76DC16BD5342}"/>
                </a:ext>
              </a:extLst>
            </p:cNvPr>
            <p:cNvSpPr/>
            <p:nvPr/>
          </p:nvSpPr>
          <p:spPr>
            <a:xfrm>
              <a:off x="3429469" y="3112456"/>
              <a:ext cx="81249" cy="13563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B40C86A2-374E-7F47-B846-53E21359D1A7}"/>
                </a:ext>
              </a:extLst>
            </p:cNvPr>
            <p:cNvSpPr/>
            <p:nvPr/>
          </p:nvSpPr>
          <p:spPr>
            <a:xfrm>
              <a:off x="3528228" y="3058266"/>
              <a:ext cx="81249" cy="18982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5">
              <a:extLst>
                <a:ext uri="{FF2B5EF4-FFF2-40B4-BE49-F238E27FC236}">
                  <a16:creationId xmlns:a16="http://schemas.microsoft.com/office/drawing/2014/main" id="{AF015758-C874-844D-8953-803565E5EB67}"/>
                </a:ext>
              </a:extLst>
            </p:cNvPr>
            <p:cNvCxnSpPr/>
            <p:nvPr/>
          </p:nvCxnSpPr>
          <p:spPr>
            <a:xfrm>
              <a:off x="3254893" y="3248088"/>
              <a:ext cx="430401" cy="0"/>
            </a:xfrm>
            <a:prstGeom prst="line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Cube 46">
            <a:extLst>
              <a:ext uri="{FF2B5EF4-FFF2-40B4-BE49-F238E27FC236}">
                <a16:creationId xmlns:a16="http://schemas.microsoft.com/office/drawing/2014/main" id="{B7BD5A2E-87F4-F343-844B-E16363B8D9D3}"/>
              </a:ext>
            </a:extLst>
          </p:cNvPr>
          <p:cNvSpPr/>
          <p:nvPr/>
        </p:nvSpPr>
        <p:spPr>
          <a:xfrm>
            <a:off x="3471895" y="4469025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Cube 47">
            <a:extLst>
              <a:ext uri="{FF2B5EF4-FFF2-40B4-BE49-F238E27FC236}">
                <a16:creationId xmlns:a16="http://schemas.microsoft.com/office/drawing/2014/main" id="{5AB00AA9-536A-BC40-96B7-D6B17E71A5C4}"/>
              </a:ext>
            </a:extLst>
          </p:cNvPr>
          <p:cNvSpPr/>
          <p:nvPr/>
        </p:nvSpPr>
        <p:spPr>
          <a:xfrm>
            <a:off x="2702026" y="4469638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Cube 48">
            <a:extLst>
              <a:ext uri="{FF2B5EF4-FFF2-40B4-BE49-F238E27FC236}">
                <a16:creationId xmlns:a16="http://schemas.microsoft.com/office/drawing/2014/main" id="{927249D7-9459-0E40-851A-C307FF47776A}"/>
              </a:ext>
            </a:extLst>
          </p:cNvPr>
          <p:cNvSpPr/>
          <p:nvPr/>
        </p:nvSpPr>
        <p:spPr>
          <a:xfrm>
            <a:off x="1915367" y="4463029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Cube 49">
            <a:extLst>
              <a:ext uri="{FF2B5EF4-FFF2-40B4-BE49-F238E27FC236}">
                <a16:creationId xmlns:a16="http://schemas.microsoft.com/office/drawing/2014/main" id="{BC9FB7C5-258D-1C41-8A1C-C0D36A9E51B6}"/>
              </a:ext>
            </a:extLst>
          </p:cNvPr>
          <p:cNvSpPr/>
          <p:nvPr/>
        </p:nvSpPr>
        <p:spPr>
          <a:xfrm>
            <a:off x="6676110" y="4448661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Cube 50">
            <a:extLst>
              <a:ext uri="{FF2B5EF4-FFF2-40B4-BE49-F238E27FC236}">
                <a16:creationId xmlns:a16="http://schemas.microsoft.com/office/drawing/2014/main" id="{C3B2DF99-6073-AA4B-B8FD-61A71884411F}"/>
              </a:ext>
            </a:extLst>
          </p:cNvPr>
          <p:cNvSpPr/>
          <p:nvPr/>
        </p:nvSpPr>
        <p:spPr>
          <a:xfrm>
            <a:off x="5932192" y="4448660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Cube 51">
            <a:extLst>
              <a:ext uri="{FF2B5EF4-FFF2-40B4-BE49-F238E27FC236}">
                <a16:creationId xmlns:a16="http://schemas.microsoft.com/office/drawing/2014/main" id="{8F6A49D9-9DD5-8444-8B0C-21AE32DEBBB4}"/>
              </a:ext>
            </a:extLst>
          </p:cNvPr>
          <p:cNvSpPr/>
          <p:nvPr/>
        </p:nvSpPr>
        <p:spPr>
          <a:xfrm>
            <a:off x="5018334" y="4451685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810A3A7-E4BA-894D-9502-AFE275A2A95B}"/>
              </a:ext>
            </a:extLst>
          </p:cNvPr>
          <p:cNvSpPr txBox="1"/>
          <p:nvPr/>
        </p:nvSpPr>
        <p:spPr>
          <a:xfrm>
            <a:off x="4705159" y="5028354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D1C282E-D2E5-4641-AF60-20B4D854A3CA}"/>
              </a:ext>
            </a:extLst>
          </p:cNvPr>
          <p:cNvSpPr txBox="1"/>
          <p:nvPr/>
        </p:nvSpPr>
        <p:spPr>
          <a:xfrm>
            <a:off x="5754215" y="5038522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A877B9-DD8B-0142-AA87-F52238C7A090}"/>
              </a:ext>
            </a:extLst>
          </p:cNvPr>
          <p:cNvSpPr txBox="1"/>
          <p:nvPr/>
        </p:nvSpPr>
        <p:spPr>
          <a:xfrm>
            <a:off x="4705159" y="3914096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134607-98A3-FE47-849A-A18181848D03}"/>
              </a:ext>
            </a:extLst>
          </p:cNvPr>
          <p:cNvSpPr txBox="1"/>
          <p:nvPr/>
        </p:nvSpPr>
        <p:spPr>
          <a:xfrm>
            <a:off x="1592947" y="5032752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sp>
        <p:nvSpPr>
          <p:cNvPr id="59" name="Cube 56">
            <a:extLst>
              <a:ext uri="{FF2B5EF4-FFF2-40B4-BE49-F238E27FC236}">
                <a16:creationId xmlns:a16="http://schemas.microsoft.com/office/drawing/2014/main" id="{FAD19CC4-A355-CB45-9429-64FD78A5A753}"/>
              </a:ext>
            </a:extLst>
          </p:cNvPr>
          <p:cNvSpPr/>
          <p:nvPr/>
        </p:nvSpPr>
        <p:spPr>
          <a:xfrm>
            <a:off x="3471895" y="5746410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Cube 57">
            <a:extLst>
              <a:ext uri="{FF2B5EF4-FFF2-40B4-BE49-F238E27FC236}">
                <a16:creationId xmlns:a16="http://schemas.microsoft.com/office/drawing/2014/main" id="{63AA275D-ED78-D347-B51F-D77412BACCBB}"/>
              </a:ext>
            </a:extLst>
          </p:cNvPr>
          <p:cNvSpPr/>
          <p:nvPr/>
        </p:nvSpPr>
        <p:spPr>
          <a:xfrm>
            <a:off x="2702026" y="5747023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  <a:alpha val="50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Cube 58">
            <a:extLst>
              <a:ext uri="{FF2B5EF4-FFF2-40B4-BE49-F238E27FC236}">
                <a16:creationId xmlns:a16="http://schemas.microsoft.com/office/drawing/2014/main" id="{356B749C-6A3C-8040-8620-3B1C563B40CE}"/>
              </a:ext>
            </a:extLst>
          </p:cNvPr>
          <p:cNvSpPr/>
          <p:nvPr/>
        </p:nvSpPr>
        <p:spPr>
          <a:xfrm>
            <a:off x="1915367" y="5740414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Cube 59">
            <a:extLst>
              <a:ext uri="{FF2B5EF4-FFF2-40B4-BE49-F238E27FC236}">
                <a16:creationId xmlns:a16="http://schemas.microsoft.com/office/drawing/2014/main" id="{2720D5B0-923E-A149-8F32-4812EB23EDE3}"/>
              </a:ext>
            </a:extLst>
          </p:cNvPr>
          <p:cNvSpPr/>
          <p:nvPr/>
        </p:nvSpPr>
        <p:spPr>
          <a:xfrm>
            <a:off x="6676110" y="5726046"/>
            <a:ext cx="119788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Cube 60">
            <a:extLst>
              <a:ext uri="{FF2B5EF4-FFF2-40B4-BE49-F238E27FC236}">
                <a16:creationId xmlns:a16="http://schemas.microsoft.com/office/drawing/2014/main" id="{0C8C7F2A-651A-5E46-97ED-3671B16433FE}"/>
              </a:ext>
            </a:extLst>
          </p:cNvPr>
          <p:cNvSpPr/>
          <p:nvPr/>
        </p:nvSpPr>
        <p:spPr>
          <a:xfrm>
            <a:off x="5932192" y="5726045"/>
            <a:ext cx="56213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Cube 61">
            <a:extLst>
              <a:ext uri="{FF2B5EF4-FFF2-40B4-BE49-F238E27FC236}">
                <a16:creationId xmlns:a16="http://schemas.microsoft.com/office/drawing/2014/main" id="{C6722E03-0973-EF4D-A2EC-187F0F4517BA}"/>
              </a:ext>
            </a:extLst>
          </p:cNvPr>
          <p:cNvSpPr/>
          <p:nvPr/>
        </p:nvSpPr>
        <p:spPr>
          <a:xfrm>
            <a:off x="5018334" y="5729070"/>
            <a:ext cx="374340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A7C88DE-DB39-1545-86CE-F6CE38CFEDCC}"/>
              </a:ext>
            </a:extLst>
          </p:cNvPr>
          <p:cNvSpPr txBox="1"/>
          <p:nvPr/>
        </p:nvSpPr>
        <p:spPr>
          <a:xfrm>
            <a:off x="4745535" y="6323702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42E52B-7C7E-864F-BD11-7ABE218E8B12}"/>
              </a:ext>
            </a:extLst>
          </p:cNvPr>
          <p:cNvSpPr txBox="1"/>
          <p:nvPr/>
        </p:nvSpPr>
        <p:spPr>
          <a:xfrm>
            <a:off x="5753078" y="6324546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20453E0-6152-0741-B4B3-F3AE1A8850F1}"/>
              </a:ext>
            </a:extLst>
          </p:cNvPr>
          <p:cNvSpPr txBox="1"/>
          <p:nvPr/>
        </p:nvSpPr>
        <p:spPr>
          <a:xfrm>
            <a:off x="1611092" y="6319048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No</a:t>
            </a:r>
            <a:endParaRPr lang="en-US" dirty="0"/>
          </a:p>
        </p:txBody>
      </p:sp>
      <p:grpSp>
        <p:nvGrpSpPr>
          <p:cNvPr id="68" name="Group 65">
            <a:extLst>
              <a:ext uri="{FF2B5EF4-FFF2-40B4-BE49-F238E27FC236}">
                <a16:creationId xmlns:a16="http://schemas.microsoft.com/office/drawing/2014/main" id="{9E8612EF-1FAA-8F49-B185-60926EC43ACE}"/>
              </a:ext>
            </a:extLst>
          </p:cNvPr>
          <p:cNvGrpSpPr/>
          <p:nvPr/>
        </p:nvGrpSpPr>
        <p:grpSpPr>
          <a:xfrm>
            <a:off x="6997082" y="5049744"/>
            <a:ext cx="419126" cy="242472"/>
            <a:chOff x="6358698" y="2991220"/>
            <a:chExt cx="419126" cy="242472"/>
          </a:xfrm>
          <a:solidFill>
            <a:srgbClr val="FF0000"/>
          </a:solidFill>
        </p:grpSpPr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C8C54833-CE30-3846-8C3B-FC8F7C8744AF}"/>
                </a:ext>
              </a:extLst>
            </p:cNvPr>
            <p:cNvSpPr/>
            <p:nvPr/>
          </p:nvSpPr>
          <p:spPr>
            <a:xfrm>
              <a:off x="6432528" y="3194332"/>
              <a:ext cx="79121" cy="39360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5972CE07-6F19-6548-8AB8-4802E8FE9B5B}"/>
                </a:ext>
              </a:extLst>
            </p:cNvPr>
            <p:cNvSpPr/>
            <p:nvPr/>
          </p:nvSpPr>
          <p:spPr>
            <a:xfrm>
              <a:off x="6528700" y="3021804"/>
              <a:ext cx="79121" cy="211887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8AB46855-3626-6F46-BC60-FF42C218D563}"/>
                </a:ext>
              </a:extLst>
            </p:cNvPr>
            <p:cNvSpPr/>
            <p:nvPr/>
          </p:nvSpPr>
          <p:spPr>
            <a:xfrm>
              <a:off x="6624872" y="2991220"/>
              <a:ext cx="79121" cy="242471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69">
              <a:extLst>
                <a:ext uri="{FF2B5EF4-FFF2-40B4-BE49-F238E27FC236}">
                  <a16:creationId xmlns:a16="http://schemas.microsoft.com/office/drawing/2014/main" id="{BACE3CB1-051A-E140-8723-DDE94FEA92DE}"/>
                </a:ext>
              </a:extLst>
            </p:cNvPr>
            <p:cNvCxnSpPr/>
            <p:nvPr/>
          </p:nvCxnSpPr>
          <p:spPr>
            <a:xfrm>
              <a:off x="6358698" y="3233691"/>
              <a:ext cx="419126" cy="0"/>
            </a:xfrm>
            <a:prstGeom prst="line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Arrow Connector 70">
            <a:extLst>
              <a:ext uri="{FF2B5EF4-FFF2-40B4-BE49-F238E27FC236}">
                <a16:creationId xmlns:a16="http://schemas.microsoft.com/office/drawing/2014/main" id="{A55FA295-AFF5-E244-A396-B66A0D0B7F89}"/>
              </a:ext>
            </a:extLst>
          </p:cNvPr>
          <p:cNvCxnSpPr>
            <a:cxnSpLocks/>
          </p:cNvCxnSpPr>
          <p:nvPr/>
        </p:nvCxnSpPr>
        <p:spPr>
          <a:xfrm>
            <a:off x="2090353" y="2493846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1">
            <a:extLst>
              <a:ext uri="{FF2B5EF4-FFF2-40B4-BE49-F238E27FC236}">
                <a16:creationId xmlns:a16="http://schemas.microsoft.com/office/drawing/2014/main" id="{1BC3CB77-6BCF-8B41-B76B-D94E3B8128F0}"/>
              </a:ext>
            </a:extLst>
          </p:cNvPr>
          <p:cNvCxnSpPr>
            <a:cxnSpLocks/>
          </p:cNvCxnSpPr>
          <p:nvPr/>
        </p:nvCxnSpPr>
        <p:spPr>
          <a:xfrm>
            <a:off x="2967238" y="2493846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2">
            <a:extLst>
              <a:ext uri="{FF2B5EF4-FFF2-40B4-BE49-F238E27FC236}">
                <a16:creationId xmlns:a16="http://schemas.microsoft.com/office/drawing/2014/main" id="{915A009F-DA52-474F-9781-948AF8010665}"/>
              </a:ext>
            </a:extLst>
          </p:cNvPr>
          <p:cNvCxnSpPr>
            <a:cxnSpLocks/>
          </p:cNvCxnSpPr>
          <p:nvPr/>
        </p:nvCxnSpPr>
        <p:spPr>
          <a:xfrm>
            <a:off x="3996940" y="2491278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3">
            <a:extLst>
              <a:ext uri="{FF2B5EF4-FFF2-40B4-BE49-F238E27FC236}">
                <a16:creationId xmlns:a16="http://schemas.microsoft.com/office/drawing/2014/main" id="{B24B535C-3071-E14B-8618-1AE2AEF02ABB}"/>
              </a:ext>
            </a:extLst>
          </p:cNvPr>
          <p:cNvCxnSpPr>
            <a:cxnSpLocks/>
          </p:cNvCxnSpPr>
          <p:nvPr/>
        </p:nvCxnSpPr>
        <p:spPr>
          <a:xfrm>
            <a:off x="5207331" y="2491278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4">
            <a:extLst>
              <a:ext uri="{FF2B5EF4-FFF2-40B4-BE49-F238E27FC236}">
                <a16:creationId xmlns:a16="http://schemas.microsoft.com/office/drawing/2014/main" id="{48B34476-7140-274B-99D8-64FCB84F809C}"/>
              </a:ext>
            </a:extLst>
          </p:cNvPr>
          <p:cNvCxnSpPr>
            <a:cxnSpLocks/>
          </p:cNvCxnSpPr>
          <p:nvPr/>
        </p:nvCxnSpPr>
        <p:spPr>
          <a:xfrm>
            <a:off x="2090353" y="3672310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5">
            <a:extLst>
              <a:ext uri="{FF2B5EF4-FFF2-40B4-BE49-F238E27FC236}">
                <a16:creationId xmlns:a16="http://schemas.microsoft.com/office/drawing/2014/main" id="{33C9C79C-67B9-DC48-BFE1-B1194100FF15}"/>
              </a:ext>
            </a:extLst>
          </p:cNvPr>
          <p:cNvCxnSpPr>
            <a:cxnSpLocks/>
          </p:cNvCxnSpPr>
          <p:nvPr/>
        </p:nvCxnSpPr>
        <p:spPr>
          <a:xfrm>
            <a:off x="2967238" y="3672310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6">
            <a:extLst>
              <a:ext uri="{FF2B5EF4-FFF2-40B4-BE49-F238E27FC236}">
                <a16:creationId xmlns:a16="http://schemas.microsoft.com/office/drawing/2014/main" id="{91B89D9D-DAAD-244A-9994-F71AACA636DE}"/>
              </a:ext>
            </a:extLst>
          </p:cNvPr>
          <p:cNvCxnSpPr>
            <a:cxnSpLocks/>
          </p:cNvCxnSpPr>
          <p:nvPr/>
        </p:nvCxnSpPr>
        <p:spPr>
          <a:xfrm>
            <a:off x="4013013" y="3689152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7">
            <a:extLst>
              <a:ext uri="{FF2B5EF4-FFF2-40B4-BE49-F238E27FC236}">
                <a16:creationId xmlns:a16="http://schemas.microsoft.com/office/drawing/2014/main" id="{5D4A7D29-F52D-4F49-BFE6-F022054310A9}"/>
              </a:ext>
            </a:extLst>
          </p:cNvPr>
          <p:cNvCxnSpPr>
            <a:cxnSpLocks/>
          </p:cNvCxnSpPr>
          <p:nvPr/>
        </p:nvCxnSpPr>
        <p:spPr>
          <a:xfrm>
            <a:off x="5207331" y="3669742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78">
            <a:extLst>
              <a:ext uri="{FF2B5EF4-FFF2-40B4-BE49-F238E27FC236}">
                <a16:creationId xmlns:a16="http://schemas.microsoft.com/office/drawing/2014/main" id="{183A74A1-19F0-C247-A7FD-0F213719051C}"/>
              </a:ext>
            </a:extLst>
          </p:cNvPr>
          <p:cNvCxnSpPr>
            <a:cxnSpLocks/>
          </p:cNvCxnSpPr>
          <p:nvPr/>
        </p:nvCxnSpPr>
        <p:spPr>
          <a:xfrm>
            <a:off x="2112500" y="4813956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79">
            <a:extLst>
              <a:ext uri="{FF2B5EF4-FFF2-40B4-BE49-F238E27FC236}">
                <a16:creationId xmlns:a16="http://schemas.microsoft.com/office/drawing/2014/main" id="{80F99141-58C6-2647-B196-CD6AE62045B1}"/>
              </a:ext>
            </a:extLst>
          </p:cNvPr>
          <p:cNvCxnSpPr>
            <a:cxnSpLocks/>
          </p:cNvCxnSpPr>
          <p:nvPr/>
        </p:nvCxnSpPr>
        <p:spPr>
          <a:xfrm>
            <a:off x="5207331" y="4796964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0">
            <a:extLst>
              <a:ext uri="{FF2B5EF4-FFF2-40B4-BE49-F238E27FC236}">
                <a16:creationId xmlns:a16="http://schemas.microsoft.com/office/drawing/2014/main" id="{68B5A44E-C804-9740-A03C-F7D157ED3654}"/>
              </a:ext>
            </a:extLst>
          </p:cNvPr>
          <p:cNvCxnSpPr>
            <a:cxnSpLocks/>
          </p:cNvCxnSpPr>
          <p:nvPr/>
        </p:nvCxnSpPr>
        <p:spPr>
          <a:xfrm>
            <a:off x="6205153" y="4796964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1">
            <a:extLst>
              <a:ext uri="{FF2B5EF4-FFF2-40B4-BE49-F238E27FC236}">
                <a16:creationId xmlns:a16="http://schemas.microsoft.com/office/drawing/2014/main" id="{E32D6283-D844-4B43-B823-DFE2BBCD93ED}"/>
              </a:ext>
            </a:extLst>
          </p:cNvPr>
          <p:cNvCxnSpPr>
            <a:cxnSpLocks/>
          </p:cNvCxnSpPr>
          <p:nvPr/>
        </p:nvCxnSpPr>
        <p:spPr>
          <a:xfrm>
            <a:off x="7206645" y="4796964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2">
            <a:extLst>
              <a:ext uri="{FF2B5EF4-FFF2-40B4-BE49-F238E27FC236}">
                <a16:creationId xmlns:a16="http://schemas.microsoft.com/office/drawing/2014/main" id="{5A8E1C22-773C-F246-9D49-827B0EE8E7FA}"/>
              </a:ext>
            </a:extLst>
          </p:cNvPr>
          <p:cNvCxnSpPr>
            <a:stCxn id="22" idx="5"/>
            <a:endCxn id="19" idx="2"/>
          </p:cNvCxnSpPr>
          <p:nvPr/>
        </p:nvCxnSpPr>
        <p:spPr>
          <a:xfrm flipV="1">
            <a:off x="1329586" y="2326884"/>
            <a:ext cx="575046" cy="737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3">
            <a:extLst>
              <a:ext uri="{FF2B5EF4-FFF2-40B4-BE49-F238E27FC236}">
                <a16:creationId xmlns:a16="http://schemas.microsoft.com/office/drawing/2014/main" id="{1F1319F6-10E5-AB4E-985E-F9A152A16C7D}"/>
              </a:ext>
            </a:extLst>
          </p:cNvPr>
          <p:cNvCxnSpPr>
            <a:cxnSpLocks/>
            <a:stCxn id="24" idx="5"/>
            <a:endCxn id="38" idx="2"/>
          </p:cNvCxnSpPr>
          <p:nvPr/>
        </p:nvCxnSpPr>
        <p:spPr>
          <a:xfrm flipV="1">
            <a:off x="966142" y="3504433"/>
            <a:ext cx="933370" cy="894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4">
            <a:extLst>
              <a:ext uri="{FF2B5EF4-FFF2-40B4-BE49-F238E27FC236}">
                <a16:creationId xmlns:a16="http://schemas.microsoft.com/office/drawing/2014/main" id="{D1E4BC8F-53BE-5C4D-94A0-25C2B2734F24}"/>
              </a:ext>
            </a:extLst>
          </p:cNvPr>
          <p:cNvCxnSpPr>
            <a:cxnSpLocks/>
            <a:stCxn id="25" idx="5"/>
            <a:endCxn id="61" idx="2"/>
          </p:cNvCxnSpPr>
          <p:nvPr/>
        </p:nvCxnSpPr>
        <p:spPr>
          <a:xfrm>
            <a:off x="1198543" y="4975897"/>
            <a:ext cx="716824" cy="9437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5">
            <a:extLst>
              <a:ext uri="{FF2B5EF4-FFF2-40B4-BE49-F238E27FC236}">
                <a16:creationId xmlns:a16="http://schemas.microsoft.com/office/drawing/2014/main" id="{263AADA2-7069-E14D-9B63-1918F88ACC8C}"/>
              </a:ext>
            </a:extLst>
          </p:cNvPr>
          <p:cNvCxnSpPr>
            <a:cxnSpLocks/>
            <a:stCxn id="23" idx="5"/>
            <a:endCxn id="51" idx="2"/>
          </p:cNvCxnSpPr>
          <p:nvPr/>
        </p:nvCxnSpPr>
        <p:spPr>
          <a:xfrm flipV="1">
            <a:off x="1537763" y="4642248"/>
            <a:ext cx="377604" cy="208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6">
            <a:extLst>
              <a:ext uri="{FF2B5EF4-FFF2-40B4-BE49-F238E27FC236}">
                <a16:creationId xmlns:a16="http://schemas.microsoft.com/office/drawing/2014/main" id="{D274756F-AA3C-AD4C-963D-E3524CCE7DD1}"/>
              </a:ext>
            </a:extLst>
          </p:cNvPr>
          <p:cNvCxnSpPr>
            <a:cxnSpLocks/>
          </p:cNvCxnSpPr>
          <p:nvPr/>
        </p:nvCxnSpPr>
        <p:spPr>
          <a:xfrm>
            <a:off x="5236485" y="6109645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7">
            <a:extLst>
              <a:ext uri="{FF2B5EF4-FFF2-40B4-BE49-F238E27FC236}">
                <a16:creationId xmlns:a16="http://schemas.microsoft.com/office/drawing/2014/main" id="{66958E9A-8E73-B347-B5E0-D86628250D9F}"/>
              </a:ext>
            </a:extLst>
          </p:cNvPr>
          <p:cNvCxnSpPr>
            <a:cxnSpLocks/>
          </p:cNvCxnSpPr>
          <p:nvPr/>
        </p:nvCxnSpPr>
        <p:spPr>
          <a:xfrm>
            <a:off x="6234307" y="6109645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88">
            <a:extLst>
              <a:ext uri="{FF2B5EF4-FFF2-40B4-BE49-F238E27FC236}">
                <a16:creationId xmlns:a16="http://schemas.microsoft.com/office/drawing/2014/main" id="{53A4B87B-747E-A44F-9BE8-D3C6ECE53CA2}"/>
              </a:ext>
            </a:extLst>
          </p:cNvPr>
          <p:cNvCxnSpPr>
            <a:cxnSpLocks/>
          </p:cNvCxnSpPr>
          <p:nvPr/>
        </p:nvCxnSpPr>
        <p:spPr>
          <a:xfrm>
            <a:off x="7235799" y="6109645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89">
            <a:extLst>
              <a:ext uri="{FF2B5EF4-FFF2-40B4-BE49-F238E27FC236}">
                <a16:creationId xmlns:a16="http://schemas.microsoft.com/office/drawing/2014/main" id="{844699A6-EB07-4E4A-8DCA-44CA8901DDCB}"/>
              </a:ext>
            </a:extLst>
          </p:cNvPr>
          <p:cNvCxnSpPr>
            <a:cxnSpLocks/>
          </p:cNvCxnSpPr>
          <p:nvPr/>
        </p:nvCxnSpPr>
        <p:spPr>
          <a:xfrm>
            <a:off x="2112500" y="6083260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B030A79-55F5-484B-B5E6-696213AE0CED}"/>
              </a:ext>
            </a:extLst>
          </p:cNvPr>
          <p:cNvSpPr txBox="1"/>
          <p:nvPr/>
        </p:nvSpPr>
        <p:spPr>
          <a:xfrm>
            <a:off x="8483372" y="3199205"/>
            <a:ext cx="2246130" cy="46166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Loss: distance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7912B7C-1BE7-F94B-9B11-B7BD48043E2D}"/>
              </a:ext>
            </a:extLst>
          </p:cNvPr>
          <p:cNvSpPr txBox="1"/>
          <p:nvPr/>
        </p:nvSpPr>
        <p:spPr>
          <a:xfrm>
            <a:off x="8483371" y="4339554"/>
            <a:ext cx="2246131" cy="461665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Loss: similarity</a:t>
            </a:r>
          </a:p>
        </p:txBody>
      </p:sp>
      <p:grpSp>
        <p:nvGrpSpPr>
          <p:cNvPr id="95" name="Group 92">
            <a:extLst>
              <a:ext uri="{FF2B5EF4-FFF2-40B4-BE49-F238E27FC236}">
                <a16:creationId xmlns:a16="http://schemas.microsoft.com/office/drawing/2014/main" id="{DAE5DDF7-B759-8E47-B027-50CDF25E73F7}"/>
              </a:ext>
            </a:extLst>
          </p:cNvPr>
          <p:cNvGrpSpPr/>
          <p:nvPr/>
        </p:nvGrpSpPr>
        <p:grpSpPr>
          <a:xfrm>
            <a:off x="11160916" y="3803054"/>
            <a:ext cx="394315" cy="394315"/>
            <a:chOff x="10300996" y="3891053"/>
            <a:chExt cx="550506" cy="550506"/>
          </a:xfrm>
        </p:grpSpPr>
        <p:sp>
          <p:nvSpPr>
            <p:cNvPr id="96" name="Oval 93">
              <a:extLst>
                <a:ext uri="{FF2B5EF4-FFF2-40B4-BE49-F238E27FC236}">
                  <a16:creationId xmlns:a16="http://schemas.microsoft.com/office/drawing/2014/main" id="{889C5DF2-E5E1-1648-B4F0-2423DDCA6E3B}"/>
                </a:ext>
              </a:extLst>
            </p:cNvPr>
            <p:cNvSpPr/>
            <p:nvPr/>
          </p:nvSpPr>
          <p:spPr>
            <a:xfrm>
              <a:off x="10300996" y="3891053"/>
              <a:ext cx="550506" cy="550506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7" name="Graphic 94" descr="Add">
              <a:extLst>
                <a:ext uri="{FF2B5EF4-FFF2-40B4-BE49-F238E27FC236}">
                  <a16:creationId xmlns:a16="http://schemas.microsoft.com/office/drawing/2014/main" id="{BC88EDD2-1011-1D40-AD89-CAA2A87A0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10365362" y="3955419"/>
              <a:ext cx="421774" cy="421774"/>
            </a:xfrm>
            <a:prstGeom prst="rect">
              <a:avLst/>
            </a:prstGeom>
          </p:spPr>
        </p:pic>
      </p:grpSp>
      <p:sp>
        <p:nvSpPr>
          <p:cNvPr id="98" name="Freeform 95">
            <a:extLst>
              <a:ext uri="{FF2B5EF4-FFF2-40B4-BE49-F238E27FC236}">
                <a16:creationId xmlns:a16="http://schemas.microsoft.com/office/drawing/2014/main" id="{8FC9DC72-67D6-3642-9F06-9B25E45435A2}"/>
              </a:ext>
            </a:extLst>
          </p:cNvPr>
          <p:cNvSpPr/>
          <p:nvPr/>
        </p:nvSpPr>
        <p:spPr>
          <a:xfrm>
            <a:off x="10749821" y="3405790"/>
            <a:ext cx="599440" cy="356405"/>
          </a:xfrm>
          <a:custGeom>
            <a:avLst/>
            <a:gdLst>
              <a:gd name="connsiteX0" fmla="*/ 0 w 599440"/>
              <a:gd name="connsiteY0" fmla="*/ 31285 h 356405"/>
              <a:gd name="connsiteX1" fmla="*/ 375920 w 599440"/>
              <a:gd name="connsiteY1" fmla="*/ 31285 h 356405"/>
              <a:gd name="connsiteX2" fmla="*/ 599440 w 599440"/>
              <a:gd name="connsiteY2" fmla="*/ 356405 h 35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440" h="356405">
                <a:moveTo>
                  <a:pt x="0" y="31285"/>
                </a:moveTo>
                <a:cubicBezTo>
                  <a:pt x="138006" y="4191"/>
                  <a:pt x="276013" y="-22902"/>
                  <a:pt x="375920" y="31285"/>
                </a:cubicBezTo>
                <a:cubicBezTo>
                  <a:pt x="475827" y="85472"/>
                  <a:pt x="537633" y="220938"/>
                  <a:pt x="599440" y="356405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6">
            <a:extLst>
              <a:ext uri="{FF2B5EF4-FFF2-40B4-BE49-F238E27FC236}">
                <a16:creationId xmlns:a16="http://schemas.microsoft.com/office/drawing/2014/main" id="{AA92899B-993D-C740-9DA3-A736B7E32CFE}"/>
              </a:ext>
            </a:extLst>
          </p:cNvPr>
          <p:cNvSpPr/>
          <p:nvPr/>
        </p:nvSpPr>
        <p:spPr>
          <a:xfrm flipV="1">
            <a:off x="10749821" y="4243600"/>
            <a:ext cx="599440" cy="356405"/>
          </a:xfrm>
          <a:custGeom>
            <a:avLst/>
            <a:gdLst>
              <a:gd name="connsiteX0" fmla="*/ 0 w 599440"/>
              <a:gd name="connsiteY0" fmla="*/ 31285 h 356405"/>
              <a:gd name="connsiteX1" fmla="*/ 375920 w 599440"/>
              <a:gd name="connsiteY1" fmla="*/ 31285 h 356405"/>
              <a:gd name="connsiteX2" fmla="*/ 599440 w 599440"/>
              <a:gd name="connsiteY2" fmla="*/ 356405 h 356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440" h="356405">
                <a:moveTo>
                  <a:pt x="0" y="31285"/>
                </a:moveTo>
                <a:cubicBezTo>
                  <a:pt x="138006" y="4191"/>
                  <a:pt x="276013" y="-22902"/>
                  <a:pt x="375920" y="31285"/>
                </a:cubicBezTo>
                <a:cubicBezTo>
                  <a:pt x="475827" y="85472"/>
                  <a:pt x="537633" y="220938"/>
                  <a:pt x="599440" y="356405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7">
            <a:extLst>
              <a:ext uri="{FF2B5EF4-FFF2-40B4-BE49-F238E27FC236}">
                <a16:creationId xmlns:a16="http://schemas.microsoft.com/office/drawing/2014/main" id="{25417767-3DE5-C84F-9959-C0F76889514A}"/>
              </a:ext>
            </a:extLst>
          </p:cNvPr>
          <p:cNvCxnSpPr>
            <a:cxnSpLocks/>
          </p:cNvCxnSpPr>
          <p:nvPr/>
        </p:nvCxnSpPr>
        <p:spPr>
          <a:xfrm>
            <a:off x="11601335" y="4000212"/>
            <a:ext cx="50938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99">
            <a:extLst>
              <a:ext uri="{FF2B5EF4-FFF2-40B4-BE49-F238E27FC236}">
                <a16:creationId xmlns:a16="http://schemas.microsoft.com/office/drawing/2014/main" id="{605AB85F-2907-BC44-AE42-7B2560773902}"/>
              </a:ext>
            </a:extLst>
          </p:cNvPr>
          <p:cNvCxnSpPr>
            <a:cxnSpLocks/>
            <a:stCxn id="6" idx="5"/>
            <a:endCxn id="93" idx="1"/>
          </p:cNvCxnSpPr>
          <p:nvPr/>
        </p:nvCxnSpPr>
        <p:spPr>
          <a:xfrm>
            <a:off x="4659040" y="2275637"/>
            <a:ext cx="3824332" cy="1154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2">
            <a:extLst>
              <a:ext uri="{FF2B5EF4-FFF2-40B4-BE49-F238E27FC236}">
                <a16:creationId xmlns:a16="http://schemas.microsoft.com/office/drawing/2014/main" id="{C81E5CF8-32EE-6342-82D4-F04BE8218D8B}"/>
              </a:ext>
            </a:extLst>
          </p:cNvPr>
          <p:cNvCxnSpPr>
            <a:cxnSpLocks/>
            <a:stCxn id="52" idx="5"/>
            <a:endCxn id="93" idx="1"/>
          </p:cNvCxnSpPr>
          <p:nvPr/>
        </p:nvCxnSpPr>
        <p:spPr>
          <a:xfrm flipV="1">
            <a:off x="7873990" y="3430038"/>
            <a:ext cx="609382" cy="11405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5">
            <a:extLst>
              <a:ext uri="{FF2B5EF4-FFF2-40B4-BE49-F238E27FC236}">
                <a16:creationId xmlns:a16="http://schemas.microsoft.com/office/drawing/2014/main" id="{C9EB802E-911B-1748-B911-75226F565431}"/>
              </a:ext>
            </a:extLst>
          </p:cNvPr>
          <p:cNvCxnSpPr>
            <a:cxnSpLocks/>
            <a:stCxn id="52" idx="5"/>
            <a:endCxn id="94" idx="1"/>
          </p:cNvCxnSpPr>
          <p:nvPr/>
        </p:nvCxnSpPr>
        <p:spPr>
          <a:xfrm flipV="1">
            <a:off x="7873990" y="4570387"/>
            <a:ext cx="609381" cy="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9">
            <a:extLst>
              <a:ext uri="{FF2B5EF4-FFF2-40B4-BE49-F238E27FC236}">
                <a16:creationId xmlns:a16="http://schemas.microsoft.com/office/drawing/2014/main" id="{8C94A224-8385-F44B-B971-7A36EF172DF1}"/>
              </a:ext>
            </a:extLst>
          </p:cNvPr>
          <p:cNvCxnSpPr>
            <a:cxnSpLocks/>
            <a:stCxn id="36" idx="5"/>
            <a:endCxn id="94" idx="1"/>
          </p:cNvCxnSpPr>
          <p:nvPr/>
        </p:nvCxnSpPr>
        <p:spPr>
          <a:xfrm>
            <a:off x="4653920" y="3453186"/>
            <a:ext cx="3829451" cy="1117201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07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8" grpId="0" animBg="1"/>
      <p:bldP spid="9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025" y="1358231"/>
            <a:ext cx="11763375" cy="46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CornerNet</a:t>
            </a:r>
            <a:r>
              <a:rPr lang="en-US" altLang="ko-KR" dirty="0"/>
              <a:t>: </a:t>
            </a:r>
            <a:r>
              <a:rPr lang="en-US" altLang="ko-KR" dirty="0" err="1"/>
              <a:t>keypoint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20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81" y="946484"/>
            <a:ext cx="9603545" cy="54403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236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Associative</a:t>
            </a:r>
            <a:r>
              <a:rPr lang="zh-TW" altLang="en-US" dirty="0"/>
              <a:t> </a:t>
            </a:r>
            <a:r>
              <a:rPr lang="en-US" altLang="zh-TW" dirty="0" smtClean="0"/>
              <a:t>Embedding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21</a:t>
            </a:fld>
            <a:endParaRPr lang="ko-KR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9DDD108-0E7E-6244-987E-15C28A5B4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112" y="1690688"/>
            <a:ext cx="5973776" cy="4480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119">
            <a:extLst>
              <a:ext uri="{FF2B5EF4-FFF2-40B4-BE49-F238E27FC236}">
                <a16:creationId xmlns:a16="http://schemas.microsoft.com/office/drawing/2014/main" id="{FBBAC889-4506-B146-A35C-C6EF7D996E0E}"/>
              </a:ext>
            </a:extLst>
          </p:cNvPr>
          <p:cNvGrpSpPr/>
          <p:nvPr/>
        </p:nvGrpSpPr>
        <p:grpSpPr>
          <a:xfrm>
            <a:off x="7628103" y="3496754"/>
            <a:ext cx="616226" cy="2380770"/>
            <a:chOff x="7628103" y="3496754"/>
            <a:chExt cx="616226" cy="2380770"/>
          </a:xfrm>
        </p:grpSpPr>
        <p:cxnSp>
          <p:nvCxnSpPr>
            <p:cNvPr id="7" name="Straight Connector 35">
              <a:extLst>
                <a:ext uri="{FF2B5EF4-FFF2-40B4-BE49-F238E27FC236}">
                  <a16:creationId xmlns:a16="http://schemas.microsoft.com/office/drawing/2014/main" id="{6C7911E4-730B-F146-9FE2-3CDDE1800F87}"/>
                </a:ext>
              </a:extLst>
            </p:cNvPr>
            <p:cNvCxnSpPr/>
            <p:nvPr/>
          </p:nvCxnSpPr>
          <p:spPr>
            <a:xfrm flipH="1">
              <a:off x="8164816" y="3508513"/>
              <a:ext cx="79513" cy="61622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37">
              <a:extLst>
                <a:ext uri="{FF2B5EF4-FFF2-40B4-BE49-F238E27FC236}">
                  <a16:creationId xmlns:a16="http://schemas.microsoft.com/office/drawing/2014/main" id="{47479617-AD46-744B-83B1-8EE8DC547C5E}"/>
                </a:ext>
              </a:extLst>
            </p:cNvPr>
            <p:cNvCxnSpPr/>
            <p:nvPr/>
          </p:nvCxnSpPr>
          <p:spPr>
            <a:xfrm flipH="1">
              <a:off x="7737434" y="4124739"/>
              <a:ext cx="427382" cy="149087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9">
              <a:extLst>
                <a:ext uri="{FF2B5EF4-FFF2-40B4-BE49-F238E27FC236}">
                  <a16:creationId xmlns:a16="http://schemas.microsoft.com/office/drawing/2014/main" id="{D3AE8C79-BEB4-0D4A-A403-73ABA79C6465}"/>
                </a:ext>
              </a:extLst>
            </p:cNvPr>
            <p:cNvCxnSpPr/>
            <p:nvPr/>
          </p:nvCxnSpPr>
          <p:spPr>
            <a:xfrm flipH="1">
              <a:off x="7856703" y="3508513"/>
              <a:ext cx="387626" cy="0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41">
              <a:extLst>
                <a:ext uri="{FF2B5EF4-FFF2-40B4-BE49-F238E27FC236}">
                  <a16:creationId xmlns:a16="http://schemas.microsoft.com/office/drawing/2014/main" id="{3D0EBF6B-435C-B744-9663-CF066F2A2A19}"/>
                </a:ext>
              </a:extLst>
            </p:cNvPr>
            <p:cNvCxnSpPr/>
            <p:nvPr/>
          </p:nvCxnSpPr>
          <p:spPr>
            <a:xfrm>
              <a:off x="7866642" y="3508513"/>
              <a:ext cx="0" cy="36277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43">
              <a:extLst>
                <a:ext uri="{FF2B5EF4-FFF2-40B4-BE49-F238E27FC236}">
                  <a16:creationId xmlns:a16="http://schemas.microsoft.com/office/drawing/2014/main" id="{CC2199E9-D428-6545-9CDB-66E9ED80DA4A}"/>
                </a:ext>
              </a:extLst>
            </p:cNvPr>
            <p:cNvCxnSpPr/>
            <p:nvPr/>
          </p:nvCxnSpPr>
          <p:spPr>
            <a:xfrm flipH="1">
              <a:off x="7628103" y="3871291"/>
              <a:ext cx="228600" cy="11400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45">
              <a:extLst>
                <a:ext uri="{FF2B5EF4-FFF2-40B4-BE49-F238E27FC236}">
                  <a16:creationId xmlns:a16="http://schemas.microsoft.com/office/drawing/2014/main" id="{F9AC7B17-CCCE-B74B-B34B-3541624DCF93}"/>
                </a:ext>
              </a:extLst>
            </p:cNvPr>
            <p:cNvCxnSpPr/>
            <p:nvPr/>
          </p:nvCxnSpPr>
          <p:spPr>
            <a:xfrm flipH="1">
              <a:off x="8050516" y="3508513"/>
              <a:ext cx="193813" cy="913811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7">
              <a:extLst>
                <a:ext uri="{FF2B5EF4-FFF2-40B4-BE49-F238E27FC236}">
                  <a16:creationId xmlns:a16="http://schemas.microsoft.com/office/drawing/2014/main" id="{D309FEDC-D859-2641-B8D3-83C7F2E12543}"/>
                </a:ext>
              </a:extLst>
            </p:cNvPr>
            <p:cNvCxnSpPr/>
            <p:nvPr/>
          </p:nvCxnSpPr>
          <p:spPr>
            <a:xfrm flipH="1">
              <a:off x="7657921" y="4422324"/>
              <a:ext cx="392595" cy="58699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49">
              <a:extLst>
                <a:ext uri="{FF2B5EF4-FFF2-40B4-BE49-F238E27FC236}">
                  <a16:creationId xmlns:a16="http://schemas.microsoft.com/office/drawing/2014/main" id="{309352E7-77E5-104E-95C1-2E4BDF9EB3EF}"/>
                </a:ext>
              </a:extLst>
            </p:cNvPr>
            <p:cNvCxnSpPr>
              <a:cxnSpLocks/>
            </p:cNvCxnSpPr>
            <p:nvPr/>
          </p:nvCxnSpPr>
          <p:spPr>
            <a:xfrm>
              <a:off x="7657921" y="5009322"/>
              <a:ext cx="79513" cy="868202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52">
              <a:extLst>
                <a:ext uri="{FF2B5EF4-FFF2-40B4-BE49-F238E27FC236}">
                  <a16:creationId xmlns:a16="http://schemas.microsoft.com/office/drawing/2014/main" id="{7EAE4CEF-F0C7-2B47-857A-BCA04B10CDB9}"/>
                </a:ext>
              </a:extLst>
            </p:cNvPr>
            <p:cNvCxnSpPr/>
            <p:nvPr/>
          </p:nvCxnSpPr>
          <p:spPr>
            <a:xfrm>
              <a:off x="7866642" y="3496754"/>
              <a:ext cx="84483" cy="923821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54">
              <a:extLst>
                <a:ext uri="{FF2B5EF4-FFF2-40B4-BE49-F238E27FC236}">
                  <a16:creationId xmlns:a16="http://schemas.microsoft.com/office/drawing/2014/main" id="{DCFC632B-E788-9843-928B-4039EBBCC6CE}"/>
                </a:ext>
              </a:extLst>
            </p:cNvPr>
            <p:cNvCxnSpPr>
              <a:cxnSpLocks/>
            </p:cNvCxnSpPr>
            <p:nvPr/>
          </p:nvCxnSpPr>
          <p:spPr>
            <a:xfrm>
              <a:off x="7961064" y="4413268"/>
              <a:ext cx="124239" cy="71499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57">
              <a:extLst>
                <a:ext uri="{FF2B5EF4-FFF2-40B4-BE49-F238E27FC236}">
                  <a16:creationId xmlns:a16="http://schemas.microsoft.com/office/drawing/2014/main" id="{97079DA7-69FA-B145-9428-367312C90A4F}"/>
                </a:ext>
              </a:extLst>
            </p:cNvPr>
            <p:cNvCxnSpPr>
              <a:cxnSpLocks/>
            </p:cNvCxnSpPr>
            <p:nvPr/>
          </p:nvCxnSpPr>
          <p:spPr>
            <a:xfrm>
              <a:off x="8085303" y="5128261"/>
              <a:ext cx="119269" cy="749263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20">
            <a:extLst>
              <a:ext uri="{FF2B5EF4-FFF2-40B4-BE49-F238E27FC236}">
                <a16:creationId xmlns:a16="http://schemas.microsoft.com/office/drawing/2014/main" id="{AC396EE0-5834-F440-B2D4-CDC40D0C503C}"/>
              </a:ext>
            </a:extLst>
          </p:cNvPr>
          <p:cNvGrpSpPr/>
          <p:nvPr/>
        </p:nvGrpSpPr>
        <p:grpSpPr>
          <a:xfrm>
            <a:off x="3215130" y="3180523"/>
            <a:ext cx="1808921" cy="2295938"/>
            <a:chOff x="3215130" y="3180523"/>
            <a:chExt cx="1808921" cy="2295938"/>
          </a:xfrm>
        </p:grpSpPr>
        <p:cxnSp>
          <p:nvCxnSpPr>
            <p:cNvPr id="19" name="Straight Connector 5">
              <a:extLst>
                <a:ext uri="{FF2B5EF4-FFF2-40B4-BE49-F238E27FC236}">
                  <a16:creationId xmlns:a16="http://schemas.microsoft.com/office/drawing/2014/main" id="{0925A57B-839A-3147-8DCA-9DCA667E213D}"/>
                </a:ext>
              </a:extLst>
            </p:cNvPr>
            <p:cNvCxnSpPr>
              <a:cxnSpLocks/>
            </p:cNvCxnSpPr>
            <p:nvPr/>
          </p:nvCxnSpPr>
          <p:spPr>
            <a:xfrm>
              <a:off x="3215130" y="3389243"/>
              <a:ext cx="526774" cy="15902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8">
              <a:extLst>
                <a:ext uri="{FF2B5EF4-FFF2-40B4-BE49-F238E27FC236}">
                  <a16:creationId xmlns:a16="http://schemas.microsoft.com/office/drawing/2014/main" id="{A522DB5F-BA7A-A741-9284-5444CA085237}"/>
                </a:ext>
              </a:extLst>
            </p:cNvPr>
            <p:cNvCxnSpPr>
              <a:cxnSpLocks/>
            </p:cNvCxnSpPr>
            <p:nvPr/>
          </p:nvCxnSpPr>
          <p:spPr>
            <a:xfrm>
              <a:off x="3741904" y="3548270"/>
              <a:ext cx="318051" cy="87405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">
              <a:extLst>
                <a:ext uri="{FF2B5EF4-FFF2-40B4-BE49-F238E27FC236}">
                  <a16:creationId xmlns:a16="http://schemas.microsoft.com/office/drawing/2014/main" id="{7F5F1CCA-040D-B443-AC89-AF4A32FD7B80}"/>
                </a:ext>
              </a:extLst>
            </p:cNvPr>
            <p:cNvCxnSpPr>
              <a:cxnSpLocks/>
            </p:cNvCxnSpPr>
            <p:nvPr/>
          </p:nvCxnSpPr>
          <p:spPr>
            <a:xfrm>
              <a:off x="4054986" y="4422324"/>
              <a:ext cx="193813" cy="437322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3">
              <a:extLst>
                <a:ext uri="{FF2B5EF4-FFF2-40B4-BE49-F238E27FC236}">
                  <a16:creationId xmlns:a16="http://schemas.microsoft.com/office/drawing/2014/main" id="{473FE1EB-83BF-CE4C-8583-EBB5D9D80E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9470" y="4859646"/>
              <a:ext cx="99391" cy="61681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5">
              <a:extLst>
                <a:ext uri="{FF2B5EF4-FFF2-40B4-BE49-F238E27FC236}">
                  <a16:creationId xmlns:a16="http://schemas.microsoft.com/office/drawing/2014/main" id="{BEC2AD52-1F9A-124B-A3D2-61B6AD5F1E7E}"/>
                </a:ext>
              </a:extLst>
            </p:cNvPr>
            <p:cNvCxnSpPr/>
            <p:nvPr/>
          </p:nvCxnSpPr>
          <p:spPr>
            <a:xfrm flipV="1">
              <a:off x="3741904" y="3468756"/>
              <a:ext cx="626165" cy="79514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7">
              <a:extLst>
                <a:ext uri="{FF2B5EF4-FFF2-40B4-BE49-F238E27FC236}">
                  <a16:creationId xmlns:a16="http://schemas.microsoft.com/office/drawing/2014/main" id="{635F18DD-2217-6F48-9CC3-C5C3C4818B42}"/>
                </a:ext>
              </a:extLst>
            </p:cNvPr>
            <p:cNvCxnSpPr/>
            <p:nvPr/>
          </p:nvCxnSpPr>
          <p:spPr>
            <a:xfrm flipV="1">
              <a:off x="4368069" y="3389243"/>
              <a:ext cx="367747" cy="79513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9">
              <a:extLst>
                <a:ext uri="{FF2B5EF4-FFF2-40B4-BE49-F238E27FC236}">
                  <a16:creationId xmlns:a16="http://schemas.microsoft.com/office/drawing/2014/main" id="{85A7D81F-4E7F-3840-9BB1-D42EA56360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5816" y="3180523"/>
              <a:ext cx="288235" cy="20872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1">
              <a:extLst>
                <a:ext uri="{FF2B5EF4-FFF2-40B4-BE49-F238E27FC236}">
                  <a16:creationId xmlns:a16="http://schemas.microsoft.com/office/drawing/2014/main" id="{9FFBF5CA-CD36-8148-B99C-18815C540D09}"/>
                </a:ext>
              </a:extLst>
            </p:cNvPr>
            <p:cNvCxnSpPr/>
            <p:nvPr/>
          </p:nvCxnSpPr>
          <p:spPr>
            <a:xfrm>
              <a:off x="4368069" y="3468756"/>
              <a:ext cx="0" cy="80507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7">
              <a:extLst>
                <a:ext uri="{FF2B5EF4-FFF2-40B4-BE49-F238E27FC236}">
                  <a16:creationId xmlns:a16="http://schemas.microsoft.com/office/drawing/2014/main" id="{6F7CCB07-44F1-2941-8F8A-72E2F3A3BF91}"/>
                </a:ext>
              </a:extLst>
            </p:cNvPr>
            <p:cNvCxnSpPr/>
            <p:nvPr/>
          </p:nvCxnSpPr>
          <p:spPr>
            <a:xfrm>
              <a:off x="4368069" y="4273826"/>
              <a:ext cx="89452" cy="596348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31">
              <a:extLst>
                <a:ext uri="{FF2B5EF4-FFF2-40B4-BE49-F238E27FC236}">
                  <a16:creationId xmlns:a16="http://schemas.microsoft.com/office/drawing/2014/main" id="{7CEB6C41-9895-E244-9274-8CA96CC86E29}"/>
                </a:ext>
              </a:extLst>
            </p:cNvPr>
            <p:cNvCxnSpPr/>
            <p:nvPr/>
          </p:nvCxnSpPr>
          <p:spPr>
            <a:xfrm flipH="1">
              <a:off x="4412795" y="4870174"/>
              <a:ext cx="44726" cy="606287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">
            <a:extLst>
              <a:ext uri="{FF2B5EF4-FFF2-40B4-BE49-F238E27FC236}">
                <a16:creationId xmlns:a16="http://schemas.microsoft.com/office/drawing/2014/main" id="{745BA3B1-13AF-664E-BC79-66593ECDDD98}"/>
              </a:ext>
            </a:extLst>
          </p:cNvPr>
          <p:cNvGrpSpPr/>
          <p:nvPr/>
        </p:nvGrpSpPr>
        <p:grpSpPr>
          <a:xfrm>
            <a:off x="3145558" y="3132889"/>
            <a:ext cx="1953036" cy="2439399"/>
            <a:chOff x="3145558" y="3132889"/>
            <a:chExt cx="1953036" cy="2439399"/>
          </a:xfrm>
        </p:grpSpPr>
        <p:sp>
          <p:nvSpPr>
            <p:cNvPr id="30" name="Oval 73">
              <a:extLst>
                <a:ext uri="{FF2B5EF4-FFF2-40B4-BE49-F238E27FC236}">
                  <a16:creationId xmlns:a16="http://schemas.microsoft.com/office/drawing/2014/main" id="{3BB02A2B-7C3F-A14E-BB15-38B253FF33E0}"/>
                </a:ext>
              </a:extLst>
            </p:cNvPr>
            <p:cNvSpPr/>
            <p:nvPr/>
          </p:nvSpPr>
          <p:spPr>
            <a:xfrm>
              <a:off x="4949507" y="3132889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74">
              <a:extLst>
                <a:ext uri="{FF2B5EF4-FFF2-40B4-BE49-F238E27FC236}">
                  <a16:creationId xmlns:a16="http://schemas.microsoft.com/office/drawing/2014/main" id="{A15E877B-4A48-B14C-BC3A-3C30C08C39B1}"/>
                </a:ext>
              </a:extLst>
            </p:cNvPr>
            <p:cNvSpPr/>
            <p:nvPr/>
          </p:nvSpPr>
          <p:spPr>
            <a:xfrm>
              <a:off x="4641394" y="3295116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75">
              <a:extLst>
                <a:ext uri="{FF2B5EF4-FFF2-40B4-BE49-F238E27FC236}">
                  <a16:creationId xmlns:a16="http://schemas.microsoft.com/office/drawing/2014/main" id="{7CD24815-0A52-6A47-83E4-B68D65F0C0EB}"/>
                </a:ext>
              </a:extLst>
            </p:cNvPr>
            <p:cNvSpPr/>
            <p:nvPr/>
          </p:nvSpPr>
          <p:spPr>
            <a:xfrm>
              <a:off x="4277375" y="3387414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76">
              <a:extLst>
                <a:ext uri="{FF2B5EF4-FFF2-40B4-BE49-F238E27FC236}">
                  <a16:creationId xmlns:a16="http://schemas.microsoft.com/office/drawing/2014/main" id="{F58923AD-E4BE-CF41-B06E-EC86CBDB261A}"/>
                </a:ext>
              </a:extLst>
            </p:cNvPr>
            <p:cNvSpPr/>
            <p:nvPr/>
          </p:nvSpPr>
          <p:spPr>
            <a:xfrm>
              <a:off x="3669846" y="3468083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77">
              <a:extLst>
                <a:ext uri="{FF2B5EF4-FFF2-40B4-BE49-F238E27FC236}">
                  <a16:creationId xmlns:a16="http://schemas.microsoft.com/office/drawing/2014/main" id="{053337E6-BE64-8E41-89E3-F07CA79D1627}"/>
                </a:ext>
              </a:extLst>
            </p:cNvPr>
            <p:cNvSpPr/>
            <p:nvPr/>
          </p:nvSpPr>
          <p:spPr>
            <a:xfrm>
              <a:off x="3145558" y="3319669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78">
              <a:extLst>
                <a:ext uri="{FF2B5EF4-FFF2-40B4-BE49-F238E27FC236}">
                  <a16:creationId xmlns:a16="http://schemas.microsoft.com/office/drawing/2014/main" id="{4B89831F-4849-9547-835B-CD0644773EF9}"/>
                </a:ext>
              </a:extLst>
            </p:cNvPr>
            <p:cNvSpPr/>
            <p:nvPr/>
          </p:nvSpPr>
          <p:spPr>
            <a:xfrm>
              <a:off x="4286071" y="4144618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79">
              <a:extLst>
                <a:ext uri="{FF2B5EF4-FFF2-40B4-BE49-F238E27FC236}">
                  <a16:creationId xmlns:a16="http://schemas.microsoft.com/office/drawing/2014/main" id="{C803F9A0-1EF8-B447-B666-9A772D591341}"/>
                </a:ext>
              </a:extLst>
            </p:cNvPr>
            <p:cNvSpPr/>
            <p:nvPr/>
          </p:nvSpPr>
          <p:spPr>
            <a:xfrm>
              <a:off x="3980441" y="4332623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80">
              <a:extLst>
                <a:ext uri="{FF2B5EF4-FFF2-40B4-BE49-F238E27FC236}">
                  <a16:creationId xmlns:a16="http://schemas.microsoft.com/office/drawing/2014/main" id="{80877795-B22D-7148-9270-3DB7F63B1173}"/>
                </a:ext>
              </a:extLst>
            </p:cNvPr>
            <p:cNvSpPr/>
            <p:nvPr/>
          </p:nvSpPr>
          <p:spPr>
            <a:xfrm>
              <a:off x="4144438" y="4752062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81">
              <a:extLst>
                <a:ext uri="{FF2B5EF4-FFF2-40B4-BE49-F238E27FC236}">
                  <a16:creationId xmlns:a16="http://schemas.microsoft.com/office/drawing/2014/main" id="{1955C613-EE7F-9F46-B412-B33C014CB5E9}"/>
                </a:ext>
              </a:extLst>
            </p:cNvPr>
            <p:cNvSpPr/>
            <p:nvPr/>
          </p:nvSpPr>
          <p:spPr>
            <a:xfrm>
              <a:off x="4375523" y="4797519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82">
              <a:extLst>
                <a:ext uri="{FF2B5EF4-FFF2-40B4-BE49-F238E27FC236}">
                  <a16:creationId xmlns:a16="http://schemas.microsoft.com/office/drawing/2014/main" id="{FA951ACB-A07C-4D4A-80C8-94B40CD6C11E}"/>
                </a:ext>
              </a:extLst>
            </p:cNvPr>
            <p:cNvSpPr/>
            <p:nvPr/>
          </p:nvSpPr>
          <p:spPr>
            <a:xfrm>
              <a:off x="4067412" y="5423201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83">
              <a:extLst>
                <a:ext uri="{FF2B5EF4-FFF2-40B4-BE49-F238E27FC236}">
                  <a16:creationId xmlns:a16="http://schemas.microsoft.com/office/drawing/2014/main" id="{7D1BB240-39E8-B44E-990A-3DAE73E005D9}"/>
                </a:ext>
              </a:extLst>
            </p:cNvPr>
            <p:cNvSpPr/>
            <p:nvPr/>
          </p:nvSpPr>
          <p:spPr>
            <a:xfrm>
              <a:off x="4338251" y="5393194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87">
            <a:extLst>
              <a:ext uri="{FF2B5EF4-FFF2-40B4-BE49-F238E27FC236}">
                <a16:creationId xmlns:a16="http://schemas.microsoft.com/office/drawing/2014/main" id="{6070839C-AEB2-554B-B327-CE5362E8915C}"/>
              </a:ext>
            </a:extLst>
          </p:cNvPr>
          <p:cNvGrpSpPr/>
          <p:nvPr/>
        </p:nvGrpSpPr>
        <p:grpSpPr>
          <a:xfrm>
            <a:off x="4808536" y="2618104"/>
            <a:ext cx="619260" cy="358253"/>
            <a:chOff x="6358698" y="2991220"/>
            <a:chExt cx="419126" cy="242472"/>
          </a:xfrm>
          <a:solidFill>
            <a:srgbClr val="FF0000"/>
          </a:solidFill>
        </p:grpSpPr>
        <p:sp>
          <p:nvSpPr>
            <p:cNvPr id="42" name="Rectangle 88">
              <a:extLst>
                <a:ext uri="{FF2B5EF4-FFF2-40B4-BE49-F238E27FC236}">
                  <a16:creationId xmlns:a16="http://schemas.microsoft.com/office/drawing/2014/main" id="{DBC6E521-C4E1-CB40-9BC7-0BD6678B3D6C}"/>
                </a:ext>
              </a:extLst>
            </p:cNvPr>
            <p:cNvSpPr/>
            <p:nvPr/>
          </p:nvSpPr>
          <p:spPr>
            <a:xfrm>
              <a:off x="6432528" y="3194332"/>
              <a:ext cx="79121" cy="39360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89">
              <a:extLst>
                <a:ext uri="{FF2B5EF4-FFF2-40B4-BE49-F238E27FC236}">
                  <a16:creationId xmlns:a16="http://schemas.microsoft.com/office/drawing/2014/main" id="{35B60468-97AA-4149-82E0-535DFC15E17D}"/>
                </a:ext>
              </a:extLst>
            </p:cNvPr>
            <p:cNvSpPr/>
            <p:nvPr/>
          </p:nvSpPr>
          <p:spPr>
            <a:xfrm>
              <a:off x="6528700" y="3021804"/>
              <a:ext cx="79121" cy="211887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90">
              <a:extLst>
                <a:ext uri="{FF2B5EF4-FFF2-40B4-BE49-F238E27FC236}">
                  <a16:creationId xmlns:a16="http://schemas.microsoft.com/office/drawing/2014/main" id="{B50415FD-AFC7-CE41-9AA3-E0D6D49F61F4}"/>
                </a:ext>
              </a:extLst>
            </p:cNvPr>
            <p:cNvSpPr/>
            <p:nvPr/>
          </p:nvSpPr>
          <p:spPr>
            <a:xfrm>
              <a:off x="6624872" y="2991220"/>
              <a:ext cx="79121" cy="242471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91">
              <a:extLst>
                <a:ext uri="{FF2B5EF4-FFF2-40B4-BE49-F238E27FC236}">
                  <a16:creationId xmlns:a16="http://schemas.microsoft.com/office/drawing/2014/main" id="{465EBF4D-26B3-314E-99E5-CBF0A8BBFC63}"/>
                </a:ext>
              </a:extLst>
            </p:cNvPr>
            <p:cNvCxnSpPr/>
            <p:nvPr/>
          </p:nvCxnSpPr>
          <p:spPr>
            <a:xfrm>
              <a:off x="6358698" y="3233691"/>
              <a:ext cx="419126" cy="0"/>
            </a:xfrm>
            <a:prstGeom prst="line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97">
            <a:extLst>
              <a:ext uri="{FF2B5EF4-FFF2-40B4-BE49-F238E27FC236}">
                <a16:creationId xmlns:a16="http://schemas.microsoft.com/office/drawing/2014/main" id="{6583F433-D1D1-C144-AC95-6B5966FECE40}"/>
              </a:ext>
            </a:extLst>
          </p:cNvPr>
          <p:cNvGrpSpPr/>
          <p:nvPr/>
        </p:nvGrpSpPr>
        <p:grpSpPr>
          <a:xfrm>
            <a:off x="4489823" y="4032325"/>
            <a:ext cx="619260" cy="358253"/>
            <a:chOff x="6358698" y="2991220"/>
            <a:chExt cx="419126" cy="242472"/>
          </a:xfrm>
          <a:solidFill>
            <a:srgbClr val="FF0000"/>
          </a:solidFill>
        </p:grpSpPr>
        <p:sp>
          <p:nvSpPr>
            <p:cNvPr id="47" name="Rectangle 98">
              <a:extLst>
                <a:ext uri="{FF2B5EF4-FFF2-40B4-BE49-F238E27FC236}">
                  <a16:creationId xmlns:a16="http://schemas.microsoft.com/office/drawing/2014/main" id="{B27DDEF3-F8D3-2C43-9303-A6A10F625F3B}"/>
                </a:ext>
              </a:extLst>
            </p:cNvPr>
            <p:cNvSpPr/>
            <p:nvPr/>
          </p:nvSpPr>
          <p:spPr>
            <a:xfrm>
              <a:off x="6432528" y="3194332"/>
              <a:ext cx="79121" cy="39360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99">
              <a:extLst>
                <a:ext uri="{FF2B5EF4-FFF2-40B4-BE49-F238E27FC236}">
                  <a16:creationId xmlns:a16="http://schemas.microsoft.com/office/drawing/2014/main" id="{F6F99404-8D7A-974E-AB64-34E695652B8C}"/>
                </a:ext>
              </a:extLst>
            </p:cNvPr>
            <p:cNvSpPr/>
            <p:nvPr/>
          </p:nvSpPr>
          <p:spPr>
            <a:xfrm>
              <a:off x="6528700" y="3021804"/>
              <a:ext cx="79121" cy="211887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100">
              <a:extLst>
                <a:ext uri="{FF2B5EF4-FFF2-40B4-BE49-F238E27FC236}">
                  <a16:creationId xmlns:a16="http://schemas.microsoft.com/office/drawing/2014/main" id="{94E9520F-B11F-BB4A-80DE-DFDED386D10F}"/>
                </a:ext>
              </a:extLst>
            </p:cNvPr>
            <p:cNvSpPr/>
            <p:nvPr/>
          </p:nvSpPr>
          <p:spPr>
            <a:xfrm>
              <a:off x="6624872" y="2991220"/>
              <a:ext cx="79121" cy="242471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101">
              <a:extLst>
                <a:ext uri="{FF2B5EF4-FFF2-40B4-BE49-F238E27FC236}">
                  <a16:creationId xmlns:a16="http://schemas.microsoft.com/office/drawing/2014/main" id="{3B1B8CAC-EF1C-0743-BF40-93D65666A383}"/>
                </a:ext>
              </a:extLst>
            </p:cNvPr>
            <p:cNvCxnSpPr/>
            <p:nvPr/>
          </p:nvCxnSpPr>
          <p:spPr>
            <a:xfrm>
              <a:off x="6358698" y="3233691"/>
              <a:ext cx="419126" cy="0"/>
            </a:xfrm>
            <a:prstGeom prst="line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102">
            <a:extLst>
              <a:ext uri="{FF2B5EF4-FFF2-40B4-BE49-F238E27FC236}">
                <a16:creationId xmlns:a16="http://schemas.microsoft.com/office/drawing/2014/main" id="{74CFD6C1-3FA1-1141-A658-A4226CE2C4B6}"/>
              </a:ext>
            </a:extLst>
          </p:cNvPr>
          <p:cNvGrpSpPr/>
          <p:nvPr/>
        </p:nvGrpSpPr>
        <p:grpSpPr>
          <a:xfrm>
            <a:off x="3418059" y="5363154"/>
            <a:ext cx="619260" cy="358253"/>
            <a:chOff x="6358698" y="2991220"/>
            <a:chExt cx="419126" cy="242472"/>
          </a:xfrm>
          <a:solidFill>
            <a:srgbClr val="FF0000"/>
          </a:solidFill>
        </p:grpSpPr>
        <p:sp>
          <p:nvSpPr>
            <p:cNvPr id="52" name="Rectangle 103">
              <a:extLst>
                <a:ext uri="{FF2B5EF4-FFF2-40B4-BE49-F238E27FC236}">
                  <a16:creationId xmlns:a16="http://schemas.microsoft.com/office/drawing/2014/main" id="{2624AC6D-1408-6D4D-90F1-8613BA507588}"/>
                </a:ext>
              </a:extLst>
            </p:cNvPr>
            <p:cNvSpPr/>
            <p:nvPr/>
          </p:nvSpPr>
          <p:spPr>
            <a:xfrm>
              <a:off x="6432528" y="3194332"/>
              <a:ext cx="79121" cy="39360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104">
              <a:extLst>
                <a:ext uri="{FF2B5EF4-FFF2-40B4-BE49-F238E27FC236}">
                  <a16:creationId xmlns:a16="http://schemas.microsoft.com/office/drawing/2014/main" id="{9C51F349-8D55-2847-BDA6-38CD10B36E33}"/>
                </a:ext>
              </a:extLst>
            </p:cNvPr>
            <p:cNvSpPr/>
            <p:nvPr/>
          </p:nvSpPr>
          <p:spPr>
            <a:xfrm>
              <a:off x="6528700" y="3021804"/>
              <a:ext cx="79121" cy="211887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105">
              <a:extLst>
                <a:ext uri="{FF2B5EF4-FFF2-40B4-BE49-F238E27FC236}">
                  <a16:creationId xmlns:a16="http://schemas.microsoft.com/office/drawing/2014/main" id="{3C33577E-7B6E-3541-B21D-266481E11131}"/>
                </a:ext>
              </a:extLst>
            </p:cNvPr>
            <p:cNvSpPr/>
            <p:nvPr/>
          </p:nvSpPr>
          <p:spPr>
            <a:xfrm>
              <a:off x="6624872" y="2991220"/>
              <a:ext cx="79121" cy="242471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106">
              <a:extLst>
                <a:ext uri="{FF2B5EF4-FFF2-40B4-BE49-F238E27FC236}">
                  <a16:creationId xmlns:a16="http://schemas.microsoft.com/office/drawing/2014/main" id="{4B8353BB-3562-894A-93A4-3A3211DFC7E5}"/>
                </a:ext>
              </a:extLst>
            </p:cNvPr>
            <p:cNvCxnSpPr/>
            <p:nvPr/>
          </p:nvCxnSpPr>
          <p:spPr>
            <a:xfrm>
              <a:off x="6358698" y="3233691"/>
              <a:ext cx="419126" cy="0"/>
            </a:xfrm>
            <a:prstGeom prst="line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4">
            <a:extLst>
              <a:ext uri="{FF2B5EF4-FFF2-40B4-BE49-F238E27FC236}">
                <a16:creationId xmlns:a16="http://schemas.microsoft.com/office/drawing/2014/main" id="{6294690D-C05A-6A4C-B26E-BFF41695B423}"/>
              </a:ext>
            </a:extLst>
          </p:cNvPr>
          <p:cNvGrpSpPr/>
          <p:nvPr/>
        </p:nvGrpSpPr>
        <p:grpSpPr>
          <a:xfrm>
            <a:off x="7546105" y="3433968"/>
            <a:ext cx="747919" cy="2518099"/>
            <a:chOff x="7546105" y="3433968"/>
            <a:chExt cx="747919" cy="2518099"/>
          </a:xfrm>
        </p:grpSpPr>
        <p:sp>
          <p:nvSpPr>
            <p:cNvPr id="57" name="Oval 61">
              <a:extLst>
                <a:ext uri="{FF2B5EF4-FFF2-40B4-BE49-F238E27FC236}">
                  <a16:creationId xmlns:a16="http://schemas.microsoft.com/office/drawing/2014/main" id="{3596F112-639C-E345-9EEB-EE87B5F43F20}"/>
                </a:ext>
              </a:extLst>
            </p:cNvPr>
            <p:cNvSpPr/>
            <p:nvPr/>
          </p:nvSpPr>
          <p:spPr>
            <a:xfrm>
              <a:off x="7802038" y="3443908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62">
              <a:extLst>
                <a:ext uri="{FF2B5EF4-FFF2-40B4-BE49-F238E27FC236}">
                  <a16:creationId xmlns:a16="http://schemas.microsoft.com/office/drawing/2014/main" id="{C6ED06DD-790E-F749-8AFD-E73D56E4D887}"/>
                </a:ext>
              </a:extLst>
            </p:cNvPr>
            <p:cNvSpPr/>
            <p:nvPr/>
          </p:nvSpPr>
          <p:spPr>
            <a:xfrm>
              <a:off x="8144937" y="3433968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63">
              <a:extLst>
                <a:ext uri="{FF2B5EF4-FFF2-40B4-BE49-F238E27FC236}">
                  <a16:creationId xmlns:a16="http://schemas.microsoft.com/office/drawing/2014/main" id="{9AA32354-2350-BA49-A8D2-F1C94A134B4C}"/>
                </a:ext>
              </a:extLst>
            </p:cNvPr>
            <p:cNvSpPr/>
            <p:nvPr/>
          </p:nvSpPr>
          <p:spPr>
            <a:xfrm>
              <a:off x="7764766" y="3774419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64">
              <a:extLst>
                <a:ext uri="{FF2B5EF4-FFF2-40B4-BE49-F238E27FC236}">
                  <a16:creationId xmlns:a16="http://schemas.microsoft.com/office/drawing/2014/main" id="{165C7F0E-AB02-0F47-ABF1-1AE3B7C44D7B}"/>
                </a:ext>
              </a:extLst>
            </p:cNvPr>
            <p:cNvSpPr/>
            <p:nvPr/>
          </p:nvSpPr>
          <p:spPr>
            <a:xfrm>
              <a:off x="7546105" y="3884120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5">
              <a:extLst>
                <a:ext uri="{FF2B5EF4-FFF2-40B4-BE49-F238E27FC236}">
                  <a16:creationId xmlns:a16="http://schemas.microsoft.com/office/drawing/2014/main" id="{031D75F0-D51F-E84E-9160-8D4FF1E54AAC}"/>
                </a:ext>
              </a:extLst>
            </p:cNvPr>
            <p:cNvSpPr/>
            <p:nvPr/>
          </p:nvSpPr>
          <p:spPr>
            <a:xfrm>
              <a:off x="8085302" y="4046322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6">
              <a:extLst>
                <a:ext uri="{FF2B5EF4-FFF2-40B4-BE49-F238E27FC236}">
                  <a16:creationId xmlns:a16="http://schemas.microsoft.com/office/drawing/2014/main" id="{9E4F8C4B-1F5A-F94C-BD98-7AD452E5A4CC}"/>
                </a:ext>
              </a:extLst>
            </p:cNvPr>
            <p:cNvSpPr/>
            <p:nvPr/>
          </p:nvSpPr>
          <p:spPr>
            <a:xfrm>
              <a:off x="7685253" y="4184208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7">
              <a:extLst>
                <a:ext uri="{FF2B5EF4-FFF2-40B4-BE49-F238E27FC236}">
                  <a16:creationId xmlns:a16="http://schemas.microsoft.com/office/drawing/2014/main" id="{F41F6FA3-B556-014E-8F84-5A82C288DF24}"/>
                </a:ext>
              </a:extLst>
            </p:cNvPr>
            <p:cNvSpPr/>
            <p:nvPr/>
          </p:nvSpPr>
          <p:spPr>
            <a:xfrm>
              <a:off x="7983427" y="4377515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8">
              <a:extLst>
                <a:ext uri="{FF2B5EF4-FFF2-40B4-BE49-F238E27FC236}">
                  <a16:creationId xmlns:a16="http://schemas.microsoft.com/office/drawing/2014/main" id="{D8EDDCA1-EA3F-3140-8C00-E00C86E72EDF}"/>
                </a:ext>
              </a:extLst>
            </p:cNvPr>
            <p:cNvSpPr/>
            <p:nvPr/>
          </p:nvSpPr>
          <p:spPr>
            <a:xfrm>
              <a:off x="7874096" y="4351570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9">
              <a:extLst>
                <a:ext uri="{FF2B5EF4-FFF2-40B4-BE49-F238E27FC236}">
                  <a16:creationId xmlns:a16="http://schemas.microsoft.com/office/drawing/2014/main" id="{092B2074-4BFB-4D41-9A4B-9AFFBDAD0A7E}"/>
                </a:ext>
              </a:extLst>
            </p:cNvPr>
            <p:cNvSpPr/>
            <p:nvPr/>
          </p:nvSpPr>
          <p:spPr>
            <a:xfrm>
              <a:off x="7598285" y="4934778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70">
              <a:extLst>
                <a:ext uri="{FF2B5EF4-FFF2-40B4-BE49-F238E27FC236}">
                  <a16:creationId xmlns:a16="http://schemas.microsoft.com/office/drawing/2014/main" id="{38866004-176C-224D-81D4-5C82949C2DA6}"/>
                </a:ext>
              </a:extLst>
            </p:cNvPr>
            <p:cNvSpPr/>
            <p:nvPr/>
          </p:nvSpPr>
          <p:spPr>
            <a:xfrm>
              <a:off x="7998334" y="5057507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71">
              <a:extLst>
                <a:ext uri="{FF2B5EF4-FFF2-40B4-BE49-F238E27FC236}">
                  <a16:creationId xmlns:a16="http://schemas.microsoft.com/office/drawing/2014/main" id="{2CA872B6-2332-634D-AFDC-210B5A6CA189}"/>
                </a:ext>
              </a:extLst>
            </p:cNvPr>
            <p:cNvSpPr/>
            <p:nvPr/>
          </p:nvSpPr>
          <p:spPr>
            <a:xfrm>
              <a:off x="7665374" y="5802980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72">
              <a:extLst>
                <a:ext uri="{FF2B5EF4-FFF2-40B4-BE49-F238E27FC236}">
                  <a16:creationId xmlns:a16="http://schemas.microsoft.com/office/drawing/2014/main" id="{54857065-BE7D-4947-AD29-8D856E62545E}"/>
                </a:ext>
              </a:extLst>
            </p:cNvPr>
            <p:cNvSpPr/>
            <p:nvPr/>
          </p:nvSpPr>
          <p:spPr>
            <a:xfrm>
              <a:off x="8130028" y="5802979"/>
              <a:ext cx="149087" cy="149087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92">
            <a:extLst>
              <a:ext uri="{FF2B5EF4-FFF2-40B4-BE49-F238E27FC236}">
                <a16:creationId xmlns:a16="http://schemas.microsoft.com/office/drawing/2014/main" id="{A604F94B-F95F-B047-AB80-C1E046919E5C}"/>
              </a:ext>
            </a:extLst>
          </p:cNvPr>
          <p:cNvGrpSpPr>
            <a:grpSpLocks noChangeAspect="1"/>
          </p:cNvGrpSpPr>
          <p:nvPr/>
        </p:nvGrpSpPr>
        <p:grpSpPr>
          <a:xfrm>
            <a:off x="7426538" y="2982855"/>
            <a:ext cx="621792" cy="354477"/>
            <a:chOff x="3254893" y="3003082"/>
            <a:chExt cx="430401" cy="245006"/>
          </a:xfrm>
          <a:solidFill>
            <a:srgbClr val="92D050"/>
          </a:solidFill>
        </p:grpSpPr>
        <p:sp>
          <p:nvSpPr>
            <p:cNvPr id="70" name="Rectangle 93">
              <a:extLst>
                <a:ext uri="{FF2B5EF4-FFF2-40B4-BE49-F238E27FC236}">
                  <a16:creationId xmlns:a16="http://schemas.microsoft.com/office/drawing/2014/main" id="{169A53AB-9DCC-4840-93DB-2FF0EFD3DD19}"/>
                </a:ext>
              </a:extLst>
            </p:cNvPr>
            <p:cNvSpPr/>
            <p:nvPr/>
          </p:nvSpPr>
          <p:spPr>
            <a:xfrm>
              <a:off x="3330710" y="3003082"/>
              <a:ext cx="81249" cy="245006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94">
              <a:extLst>
                <a:ext uri="{FF2B5EF4-FFF2-40B4-BE49-F238E27FC236}">
                  <a16:creationId xmlns:a16="http://schemas.microsoft.com/office/drawing/2014/main" id="{FA1713EC-015F-614C-933F-49CF1DD72B3A}"/>
                </a:ext>
              </a:extLst>
            </p:cNvPr>
            <p:cNvSpPr/>
            <p:nvPr/>
          </p:nvSpPr>
          <p:spPr>
            <a:xfrm>
              <a:off x="3429469" y="3112456"/>
              <a:ext cx="81249" cy="13563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95">
              <a:extLst>
                <a:ext uri="{FF2B5EF4-FFF2-40B4-BE49-F238E27FC236}">
                  <a16:creationId xmlns:a16="http://schemas.microsoft.com/office/drawing/2014/main" id="{EE639FF6-764B-8843-BED1-5D8AA67DFFE7}"/>
                </a:ext>
              </a:extLst>
            </p:cNvPr>
            <p:cNvSpPr/>
            <p:nvPr/>
          </p:nvSpPr>
          <p:spPr>
            <a:xfrm>
              <a:off x="3528228" y="3058266"/>
              <a:ext cx="81249" cy="18982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96">
              <a:extLst>
                <a:ext uri="{FF2B5EF4-FFF2-40B4-BE49-F238E27FC236}">
                  <a16:creationId xmlns:a16="http://schemas.microsoft.com/office/drawing/2014/main" id="{6C7D858B-1EFE-2D42-AFBF-A71D60C23775}"/>
                </a:ext>
              </a:extLst>
            </p:cNvPr>
            <p:cNvCxnSpPr/>
            <p:nvPr/>
          </p:nvCxnSpPr>
          <p:spPr>
            <a:xfrm>
              <a:off x="3254893" y="3248088"/>
              <a:ext cx="430401" cy="0"/>
            </a:xfrm>
            <a:prstGeom prst="line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07">
            <a:extLst>
              <a:ext uri="{FF2B5EF4-FFF2-40B4-BE49-F238E27FC236}">
                <a16:creationId xmlns:a16="http://schemas.microsoft.com/office/drawing/2014/main" id="{03F876DF-3F52-6C41-9AEF-081933007938}"/>
              </a:ext>
            </a:extLst>
          </p:cNvPr>
          <p:cNvGrpSpPr>
            <a:grpSpLocks noChangeAspect="1"/>
          </p:cNvGrpSpPr>
          <p:nvPr/>
        </p:nvGrpSpPr>
        <p:grpSpPr>
          <a:xfrm>
            <a:off x="8199619" y="4239315"/>
            <a:ext cx="621792" cy="354477"/>
            <a:chOff x="3254893" y="3003082"/>
            <a:chExt cx="430401" cy="245006"/>
          </a:xfrm>
          <a:solidFill>
            <a:srgbClr val="92D050"/>
          </a:solidFill>
        </p:grpSpPr>
        <p:sp>
          <p:nvSpPr>
            <p:cNvPr id="75" name="Rectangle 108">
              <a:extLst>
                <a:ext uri="{FF2B5EF4-FFF2-40B4-BE49-F238E27FC236}">
                  <a16:creationId xmlns:a16="http://schemas.microsoft.com/office/drawing/2014/main" id="{A1A136CE-8C20-9043-84CC-9B77655423EA}"/>
                </a:ext>
              </a:extLst>
            </p:cNvPr>
            <p:cNvSpPr/>
            <p:nvPr/>
          </p:nvSpPr>
          <p:spPr>
            <a:xfrm>
              <a:off x="3330710" y="3003082"/>
              <a:ext cx="81249" cy="245006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109">
              <a:extLst>
                <a:ext uri="{FF2B5EF4-FFF2-40B4-BE49-F238E27FC236}">
                  <a16:creationId xmlns:a16="http://schemas.microsoft.com/office/drawing/2014/main" id="{F77E9BE5-724C-8A49-80E3-0F9D8B289140}"/>
                </a:ext>
              </a:extLst>
            </p:cNvPr>
            <p:cNvSpPr/>
            <p:nvPr/>
          </p:nvSpPr>
          <p:spPr>
            <a:xfrm>
              <a:off x="3429469" y="3112456"/>
              <a:ext cx="81249" cy="13563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110">
              <a:extLst>
                <a:ext uri="{FF2B5EF4-FFF2-40B4-BE49-F238E27FC236}">
                  <a16:creationId xmlns:a16="http://schemas.microsoft.com/office/drawing/2014/main" id="{8D626F5B-6F47-5A44-B28E-AEA1872E7883}"/>
                </a:ext>
              </a:extLst>
            </p:cNvPr>
            <p:cNvSpPr/>
            <p:nvPr/>
          </p:nvSpPr>
          <p:spPr>
            <a:xfrm>
              <a:off x="3528228" y="3058266"/>
              <a:ext cx="81249" cy="18982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111">
              <a:extLst>
                <a:ext uri="{FF2B5EF4-FFF2-40B4-BE49-F238E27FC236}">
                  <a16:creationId xmlns:a16="http://schemas.microsoft.com/office/drawing/2014/main" id="{28C4E7FF-7CEC-7546-8F8F-23DF7A9F5D15}"/>
                </a:ext>
              </a:extLst>
            </p:cNvPr>
            <p:cNvCxnSpPr/>
            <p:nvPr/>
          </p:nvCxnSpPr>
          <p:spPr>
            <a:xfrm>
              <a:off x="3254893" y="3248088"/>
              <a:ext cx="430401" cy="0"/>
            </a:xfrm>
            <a:prstGeom prst="line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112">
            <a:extLst>
              <a:ext uri="{FF2B5EF4-FFF2-40B4-BE49-F238E27FC236}">
                <a16:creationId xmlns:a16="http://schemas.microsoft.com/office/drawing/2014/main" id="{32241BC6-C7FF-FE47-8FBE-02BA4FAEBCE3}"/>
              </a:ext>
            </a:extLst>
          </p:cNvPr>
          <p:cNvGrpSpPr>
            <a:grpSpLocks noChangeAspect="1"/>
          </p:cNvGrpSpPr>
          <p:nvPr/>
        </p:nvGrpSpPr>
        <p:grpSpPr>
          <a:xfrm>
            <a:off x="6986330" y="5644054"/>
            <a:ext cx="621792" cy="354477"/>
            <a:chOff x="3254893" y="3003082"/>
            <a:chExt cx="430401" cy="245006"/>
          </a:xfrm>
          <a:solidFill>
            <a:srgbClr val="92D050"/>
          </a:solidFill>
        </p:grpSpPr>
        <p:sp>
          <p:nvSpPr>
            <p:cNvPr id="80" name="Rectangle 113">
              <a:extLst>
                <a:ext uri="{FF2B5EF4-FFF2-40B4-BE49-F238E27FC236}">
                  <a16:creationId xmlns:a16="http://schemas.microsoft.com/office/drawing/2014/main" id="{D1E7BDEA-581D-A141-B337-F64D3285F742}"/>
                </a:ext>
              </a:extLst>
            </p:cNvPr>
            <p:cNvSpPr/>
            <p:nvPr/>
          </p:nvSpPr>
          <p:spPr>
            <a:xfrm>
              <a:off x="3330710" y="3003082"/>
              <a:ext cx="81249" cy="245006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114">
              <a:extLst>
                <a:ext uri="{FF2B5EF4-FFF2-40B4-BE49-F238E27FC236}">
                  <a16:creationId xmlns:a16="http://schemas.microsoft.com/office/drawing/2014/main" id="{5B90C3C3-2298-8745-9A34-1B1E0028DB45}"/>
                </a:ext>
              </a:extLst>
            </p:cNvPr>
            <p:cNvSpPr/>
            <p:nvPr/>
          </p:nvSpPr>
          <p:spPr>
            <a:xfrm>
              <a:off x="3429469" y="3112456"/>
              <a:ext cx="81249" cy="13563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115">
              <a:extLst>
                <a:ext uri="{FF2B5EF4-FFF2-40B4-BE49-F238E27FC236}">
                  <a16:creationId xmlns:a16="http://schemas.microsoft.com/office/drawing/2014/main" id="{2CD87B94-F8B8-B74D-BB88-FA9E3744A079}"/>
                </a:ext>
              </a:extLst>
            </p:cNvPr>
            <p:cNvSpPr/>
            <p:nvPr/>
          </p:nvSpPr>
          <p:spPr>
            <a:xfrm>
              <a:off x="3528228" y="3058266"/>
              <a:ext cx="81249" cy="18982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116">
              <a:extLst>
                <a:ext uri="{FF2B5EF4-FFF2-40B4-BE49-F238E27FC236}">
                  <a16:creationId xmlns:a16="http://schemas.microsoft.com/office/drawing/2014/main" id="{738F8C38-43BB-5D4B-B1F0-BA11A254DB7A}"/>
                </a:ext>
              </a:extLst>
            </p:cNvPr>
            <p:cNvCxnSpPr/>
            <p:nvPr/>
          </p:nvCxnSpPr>
          <p:spPr>
            <a:xfrm>
              <a:off x="3254893" y="3248088"/>
              <a:ext cx="430401" cy="0"/>
            </a:xfrm>
            <a:prstGeom prst="line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/>
          <p:cNvSpPr txBox="1"/>
          <p:nvPr/>
        </p:nvSpPr>
        <p:spPr>
          <a:xfrm>
            <a:off x="200711" y="6327339"/>
            <a:ext cx="258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[Newell</a:t>
            </a:r>
            <a:r>
              <a:rPr lang="zh-TW" altLang="en-US" dirty="0"/>
              <a:t> </a:t>
            </a:r>
            <a:r>
              <a:rPr lang="en-US" altLang="zh-TW" dirty="0"/>
              <a:t>et</a:t>
            </a:r>
            <a:r>
              <a:rPr lang="zh-TW" altLang="en-US" dirty="0"/>
              <a:t> </a:t>
            </a:r>
            <a:r>
              <a:rPr lang="en-US" altLang="zh-TW" dirty="0"/>
              <a:t>al.</a:t>
            </a:r>
            <a:r>
              <a:rPr lang="zh-TW" altLang="en-US" dirty="0"/>
              <a:t> </a:t>
            </a:r>
            <a:r>
              <a:rPr lang="en-US" altLang="zh-TW" dirty="0"/>
              <a:t>NIPS’17]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779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“Corner”</a:t>
            </a:r>
            <a:r>
              <a:rPr lang="ko-KR" altLang="en-US" dirty="0" smtClean="0"/>
              <a:t>의 장점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22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B18EA-CAC1-C64E-B86A-E65EE31EA309}"/>
              </a:ext>
            </a:extLst>
          </p:cNvPr>
          <p:cNvSpPr txBox="1"/>
          <p:nvPr/>
        </p:nvSpPr>
        <p:spPr>
          <a:xfrm>
            <a:off x="1878290" y="6290005"/>
            <a:ext cx="8435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Detecting corner is easier than detecting center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CA8322B-0DE9-814F-AB40-B259E3E08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59" y="1690688"/>
            <a:ext cx="5974080" cy="448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3">
            <a:extLst>
              <a:ext uri="{FF2B5EF4-FFF2-40B4-BE49-F238E27FC236}">
                <a16:creationId xmlns:a16="http://schemas.microsoft.com/office/drawing/2014/main" id="{E25C92CE-CF8F-AF44-8FE0-2602918E09B9}"/>
              </a:ext>
            </a:extLst>
          </p:cNvPr>
          <p:cNvGrpSpPr/>
          <p:nvPr/>
        </p:nvGrpSpPr>
        <p:grpSpPr>
          <a:xfrm>
            <a:off x="3000885" y="2637639"/>
            <a:ext cx="1127902" cy="1614029"/>
            <a:chOff x="3095477" y="2637639"/>
            <a:chExt cx="1127902" cy="1614029"/>
          </a:xfrm>
        </p:grpSpPr>
        <p:sp>
          <p:nvSpPr>
            <p:cNvPr id="8" name="Oval 18">
              <a:extLst>
                <a:ext uri="{FF2B5EF4-FFF2-40B4-BE49-F238E27FC236}">
                  <a16:creationId xmlns:a16="http://schemas.microsoft.com/office/drawing/2014/main" id="{68D5A1D3-338E-DC47-A836-6B2A54BC31EB}"/>
                </a:ext>
              </a:extLst>
            </p:cNvPr>
            <p:cNvSpPr/>
            <p:nvPr/>
          </p:nvSpPr>
          <p:spPr>
            <a:xfrm>
              <a:off x="3095477" y="2637639"/>
              <a:ext cx="221496" cy="221496"/>
            </a:xfrm>
            <a:prstGeom prst="ellipse">
              <a:avLst/>
            </a:prstGeom>
            <a:solidFill>
              <a:srgbClr val="92D050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19">
              <a:extLst>
                <a:ext uri="{FF2B5EF4-FFF2-40B4-BE49-F238E27FC236}">
                  <a16:creationId xmlns:a16="http://schemas.microsoft.com/office/drawing/2014/main" id="{04354A95-A452-4848-956D-AAB5B7C6F5BD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3316973" y="2748388"/>
              <a:ext cx="906406" cy="1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20">
              <a:extLst>
                <a:ext uri="{FF2B5EF4-FFF2-40B4-BE49-F238E27FC236}">
                  <a16:creationId xmlns:a16="http://schemas.microsoft.com/office/drawing/2014/main" id="{78837D05-07F0-3E41-85C3-BB1D81DBC6C4}"/>
                </a:ext>
              </a:extLst>
            </p:cNvPr>
            <p:cNvCxnSpPr>
              <a:cxnSpLocks/>
              <a:stCxn id="8" idx="4"/>
            </p:cNvCxnSpPr>
            <p:nvPr/>
          </p:nvCxnSpPr>
          <p:spPr>
            <a:xfrm flipH="1">
              <a:off x="3205363" y="2859136"/>
              <a:ext cx="862" cy="1392532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">
            <a:extLst>
              <a:ext uri="{FF2B5EF4-FFF2-40B4-BE49-F238E27FC236}">
                <a16:creationId xmlns:a16="http://schemas.microsoft.com/office/drawing/2014/main" id="{A4186499-11EA-8848-A2A5-C64BE62720BA}"/>
              </a:ext>
            </a:extLst>
          </p:cNvPr>
          <p:cNvGrpSpPr/>
          <p:nvPr/>
        </p:nvGrpSpPr>
        <p:grpSpPr>
          <a:xfrm>
            <a:off x="3080967" y="2748390"/>
            <a:ext cx="2080651" cy="2968614"/>
            <a:chOff x="3207089" y="2748390"/>
            <a:chExt cx="2080651" cy="2968614"/>
          </a:xfrm>
        </p:grpSpPr>
        <p:cxnSp>
          <p:nvCxnSpPr>
            <p:cNvPr id="12" name="Straight Arrow Connector 12">
              <a:extLst>
                <a:ext uri="{FF2B5EF4-FFF2-40B4-BE49-F238E27FC236}">
                  <a16:creationId xmlns:a16="http://schemas.microsoft.com/office/drawing/2014/main" id="{223D6D6C-0964-C64B-89BE-69816C358569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4252168" y="2748390"/>
              <a:ext cx="0" cy="1337575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4">
              <a:extLst>
                <a:ext uri="{FF2B5EF4-FFF2-40B4-BE49-F238E27FC236}">
                  <a16:creationId xmlns:a16="http://schemas.microsoft.com/office/drawing/2014/main" id="{7C1B9A77-DFD8-6947-A72A-A56A9C5965F6}"/>
                </a:ext>
              </a:extLst>
            </p:cNvPr>
            <p:cNvCxnSpPr>
              <a:cxnSpLocks/>
              <a:stCxn id="16" idx="6"/>
            </p:cNvCxnSpPr>
            <p:nvPr/>
          </p:nvCxnSpPr>
          <p:spPr>
            <a:xfrm>
              <a:off x="4362917" y="4196713"/>
              <a:ext cx="924823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>
              <a:extLst>
                <a:ext uri="{FF2B5EF4-FFF2-40B4-BE49-F238E27FC236}">
                  <a16:creationId xmlns:a16="http://schemas.microsoft.com/office/drawing/2014/main" id="{EF1FD85D-E4B7-F44F-9926-E4E88F22FFD3}"/>
                </a:ext>
              </a:extLst>
            </p:cNvPr>
            <p:cNvCxnSpPr>
              <a:cxnSpLocks/>
            </p:cNvCxnSpPr>
            <p:nvPr/>
          </p:nvCxnSpPr>
          <p:spPr>
            <a:xfrm>
              <a:off x="4252168" y="4307461"/>
              <a:ext cx="0" cy="1409543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7">
              <a:extLst>
                <a:ext uri="{FF2B5EF4-FFF2-40B4-BE49-F238E27FC236}">
                  <a16:creationId xmlns:a16="http://schemas.microsoft.com/office/drawing/2014/main" id="{3DF28E51-63A0-9847-AC0D-35BDE978B4C4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3207089" y="4196713"/>
              <a:ext cx="934332" cy="1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21">
              <a:extLst>
                <a:ext uri="{FF2B5EF4-FFF2-40B4-BE49-F238E27FC236}">
                  <a16:creationId xmlns:a16="http://schemas.microsoft.com/office/drawing/2014/main" id="{50C0CE3B-78D6-4540-B608-E35849A24158}"/>
                </a:ext>
              </a:extLst>
            </p:cNvPr>
            <p:cNvSpPr/>
            <p:nvPr/>
          </p:nvSpPr>
          <p:spPr>
            <a:xfrm>
              <a:off x="4141420" y="4085965"/>
              <a:ext cx="221496" cy="221496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2EE1360-8BEF-494C-93FA-688D578C3FB5}"/>
              </a:ext>
            </a:extLst>
          </p:cNvPr>
          <p:cNvSpPr txBox="1"/>
          <p:nvPr/>
        </p:nvSpPr>
        <p:spPr>
          <a:xfrm>
            <a:off x="4588832" y="4581351"/>
            <a:ext cx="2085511" cy="461665"/>
          </a:xfrm>
          <a:prstGeom prst="rect">
            <a:avLst/>
          </a:prstGeom>
          <a:solidFill>
            <a:srgbClr val="FF0000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Center: </a:t>
            </a:r>
            <a:r>
              <a:rPr lang="en-US" sz="2400" b="1" dirty="0" smtClean="0">
                <a:solidFill>
                  <a:schemeClr val="bg1"/>
                </a:solidFill>
              </a:rPr>
              <a:t>4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431559-34E9-CE40-B779-33FDE725192A}"/>
              </a:ext>
            </a:extLst>
          </p:cNvPr>
          <p:cNvSpPr txBox="1"/>
          <p:nvPr/>
        </p:nvSpPr>
        <p:spPr>
          <a:xfrm>
            <a:off x="1567271" y="2020370"/>
            <a:ext cx="2154457" cy="461665"/>
          </a:xfrm>
          <a:prstGeom prst="rect">
            <a:avLst/>
          </a:prstGeom>
          <a:solidFill>
            <a:srgbClr val="92D050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Corner: </a:t>
            </a:r>
            <a:r>
              <a:rPr lang="en-US" sz="2400" b="1" dirty="0" smtClean="0">
                <a:solidFill>
                  <a:schemeClr val="bg1"/>
                </a:solidFill>
              </a:rPr>
              <a:t>2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4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“Corner”</a:t>
            </a:r>
            <a:r>
              <a:rPr lang="ko-KR" altLang="en-US" dirty="0" smtClean="0"/>
              <a:t>의 장점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23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0CEA2E7-DC35-1847-BC80-91BACCD80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575" y="1693736"/>
            <a:ext cx="5974080" cy="448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08E7DB-1A8A-CA43-9D14-58D52623ADCD}"/>
                  </a:ext>
                </a:extLst>
              </p:cNvPr>
              <p:cNvSpPr txBox="1"/>
              <p:nvPr/>
            </p:nvSpPr>
            <p:spPr>
              <a:xfrm>
                <a:off x="1027610" y="6310121"/>
                <a:ext cx="10136777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Represent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possible proposals using only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𝑤h</m:t>
                        </m:r>
                      </m:e>
                    </m:d>
                  </m:oMath>
                </a14:m>
                <a:r>
                  <a:rPr lang="en-US" sz="2400" dirty="0"/>
                  <a:t> corners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F08E7DB-1A8A-CA43-9D14-58D52623A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10" y="6310121"/>
                <a:ext cx="10136777" cy="470000"/>
              </a:xfrm>
              <a:prstGeom prst="rect">
                <a:avLst/>
              </a:prstGeom>
              <a:blipFill rotWithShape="0">
                <a:blip r:embed="rId3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5410EB96-D58F-AE4E-BA43-BB3618B82A03}"/>
              </a:ext>
            </a:extLst>
          </p:cNvPr>
          <p:cNvCxnSpPr>
            <a:cxnSpLocks/>
          </p:cNvCxnSpPr>
          <p:nvPr/>
        </p:nvCxnSpPr>
        <p:spPr>
          <a:xfrm>
            <a:off x="2971496" y="1690688"/>
            <a:ext cx="0" cy="448056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256130-7385-FE4D-A803-734D452AC8F5}"/>
              </a:ext>
            </a:extLst>
          </p:cNvPr>
          <p:cNvSpPr txBox="1"/>
          <p:nvPr/>
        </p:nvSpPr>
        <p:spPr>
          <a:xfrm>
            <a:off x="2568745" y="3700135"/>
            <a:ext cx="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</a:t>
            </a:r>
          </a:p>
        </p:txBody>
      </p:sp>
      <p:cxnSp>
        <p:nvCxnSpPr>
          <p:cNvPr id="9" name="Straight Arrow Connector 7">
            <a:extLst>
              <a:ext uri="{FF2B5EF4-FFF2-40B4-BE49-F238E27FC236}">
                <a16:creationId xmlns:a16="http://schemas.microsoft.com/office/drawing/2014/main" id="{3B538F58-0D04-F948-BAB8-1B93E6910AC2}"/>
              </a:ext>
            </a:extLst>
          </p:cNvPr>
          <p:cNvCxnSpPr>
            <a:cxnSpLocks/>
          </p:cNvCxnSpPr>
          <p:nvPr/>
        </p:nvCxnSpPr>
        <p:spPr>
          <a:xfrm flipV="1">
            <a:off x="3108959" y="1551815"/>
            <a:ext cx="5974080" cy="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45665B-99FF-134F-BB17-103512D9FD9E}"/>
              </a:ext>
            </a:extLst>
          </p:cNvPr>
          <p:cNvSpPr txBox="1"/>
          <p:nvPr/>
        </p:nvSpPr>
        <p:spPr>
          <a:xfrm>
            <a:off x="5928988" y="1159586"/>
            <a:ext cx="33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979CBB-4F84-834A-A112-ED8E585B940C}"/>
                  </a:ext>
                </a:extLst>
              </p:cNvPr>
              <p:cNvSpPr txBox="1"/>
              <p:nvPr/>
            </p:nvSpPr>
            <p:spPr>
              <a:xfrm>
                <a:off x="83751" y="3361701"/>
                <a:ext cx="2150963" cy="369332"/>
              </a:xfrm>
              <a:prstGeom prst="rect">
                <a:avLst/>
              </a:prstGeom>
              <a:solidFill>
                <a:schemeClr val="accent3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corners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A979CBB-4F84-834A-A112-ED8E585B9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1" y="3361701"/>
                <a:ext cx="215096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4178" t="-17910" r="-557" b="-4029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675">
            <a:extLst>
              <a:ext uri="{FF2B5EF4-FFF2-40B4-BE49-F238E27FC236}">
                <a16:creationId xmlns:a16="http://schemas.microsoft.com/office/drawing/2014/main" id="{1D603754-9C4B-F941-9BD0-CA9E3517E5D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234714" y="2179759"/>
            <a:ext cx="720948" cy="136660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3">
            <a:extLst>
              <a:ext uri="{FF2B5EF4-FFF2-40B4-BE49-F238E27FC236}">
                <a16:creationId xmlns:a16="http://schemas.microsoft.com/office/drawing/2014/main" id="{0E5918C1-1880-D64D-8E96-764615D1B17F}"/>
              </a:ext>
            </a:extLst>
          </p:cNvPr>
          <p:cNvSpPr/>
          <p:nvPr/>
        </p:nvSpPr>
        <p:spPr>
          <a:xfrm>
            <a:off x="5576521" y="2778054"/>
            <a:ext cx="1602597" cy="263477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26D3565B-10D8-2146-8DE3-BF7393A134D7}"/>
              </a:ext>
            </a:extLst>
          </p:cNvPr>
          <p:cNvSpPr/>
          <p:nvPr/>
        </p:nvSpPr>
        <p:spPr>
          <a:xfrm>
            <a:off x="5019685" y="3321306"/>
            <a:ext cx="2716262" cy="154827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2C9C190E-EFD0-1142-951C-8E2E7057D199}"/>
              </a:ext>
            </a:extLst>
          </p:cNvPr>
          <p:cNvSpPr/>
          <p:nvPr/>
        </p:nvSpPr>
        <p:spPr>
          <a:xfrm>
            <a:off x="5317114" y="3059963"/>
            <a:ext cx="2121402" cy="212140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09A63199-0594-FD4E-8C82-F48F2BEB553E}"/>
              </a:ext>
            </a:extLst>
          </p:cNvPr>
          <p:cNvSpPr/>
          <p:nvPr/>
        </p:nvSpPr>
        <p:spPr>
          <a:xfrm>
            <a:off x="5943625" y="3361905"/>
            <a:ext cx="901463" cy="148206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BA9AB1EB-12E6-ED42-A788-4749FFCFA220}"/>
              </a:ext>
            </a:extLst>
          </p:cNvPr>
          <p:cNvSpPr/>
          <p:nvPr/>
        </p:nvSpPr>
        <p:spPr>
          <a:xfrm>
            <a:off x="5624822" y="3650192"/>
            <a:ext cx="1527898" cy="87090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AD626179-8127-E642-9FED-8007E54F37D7}"/>
              </a:ext>
            </a:extLst>
          </p:cNvPr>
          <p:cNvSpPr/>
          <p:nvPr/>
        </p:nvSpPr>
        <p:spPr>
          <a:xfrm>
            <a:off x="5797710" y="3498801"/>
            <a:ext cx="1193291" cy="119329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691">
            <a:extLst>
              <a:ext uri="{FF2B5EF4-FFF2-40B4-BE49-F238E27FC236}">
                <a16:creationId xmlns:a16="http://schemas.microsoft.com/office/drawing/2014/main" id="{0484F68A-742B-A847-A5BB-17B07F5B6E3A}"/>
              </a:ext>
            </a:extLst>
          </p:cNvPr>
          <p:cNvSpPr/>
          <p:nvPr/>
        </p:nvSpPr>
        <p:spPr>
          <a:xfrm>
            <a:off x="3167684" y="1748608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692">
            <a:extLst>
              <a:ext uri="{FF2B5EF4-FFF2-40B4-BE49-F238E27FC236}">
                <a16:creationId xmlns:a16="http://schemas.microsoft.com/office/drawing/2014/main" id="{A750526D-8CD6-D940-BE89-94427EA50320}"/>
              </a:ext>
            </a:extLst>
          </p:cNvPr>
          <p:cNvSpPr/>
          <p:nvPr/>
        </p:nvSpPr>
        <p:spPr>
          <a:xfrm>
            <a:off x="3502588" y="1748608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693">
            <a:extLst>
              <a:ext uri="{FF2B5EF4-FFF2-40B4-BE49-F238E27FC236}">
                <a16:creationId xmlns:a16="http://schemas.microsoft.com/office/drawing/2014/main" id="{5EEDA00E-2504-4948-A9EE-70A50FD52614}"/>
              </a:ext>
            </a:extLst>
          </p:cNvPr>
          <p:cNvSpPr/>
          <p:nvPr/>
        </p:nvSpPr>
        <p:spPr>
          <a:xfrm>
            <a:off x="3828352" y="1748608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694">
            <a:extLst>
              <a:ext uri="{FF2B5EF4-FFF2-40B4-BE49-F238E27FC236}">
                <a16:creationId xmlns:a16="http://schemas.microsoft.com/office/drawing/2014/main" id="{B481522A-9E5F-5A4E-82C2-E120D86DE767}"/>
              </a:ext>
            </a:extLst>
          </p:cNvPr>
          <p:cNvSpPr/>
          <p:nvPr/>
        </p:nvSpPr>
        <p:spPr>
          <a:xfrm>
            <a:off x="8543045" y="5916712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695">
            <a:extLst>
              <a:ext uri="{FF2B5EF4-FFF2-40B4-BE49-F238E27FC236}">
                <a16:creationId xmlns:a16="http://schemas.microsoft.com/office/drawing/2014/main" id="{BBEC5EF3-2244-1348-8D88-21A05315055C}"/>
              </a:ext>
            </a:extLst>
          </p:cNvPr>
          <p:cNvSpPr/>
          <p:nvPr/>
        </p:nvSpPr>
        <p:spPr>
          <a:xfrm>
            <a:off x="8809348" y="5644817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696">
            <a:extLst>
              <a:ext uri="{FF2B5EF4-FFF2-40B4-BE49-F238E27FC236}">
                <a16:creationId xmlns:a16="http://schemas.microsoft.com/office/drawing/2014/main" id="{EAB9EEF8-0936-C84F-9B38-EA8AD6DF9360}"/>
              </a:ext>
            </a:extLst>
          </p:cNvPr>
          <p:cNvSpPr/>
          <p:nvPr/>
        </p:nvSpPr>
        <p:spPr>
          <a:xfrm>
            <a:off x="8809349" y="1745107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697">
            <a:extLst>
              <a:ext uri="{FF2B5EF4-FFF2-40B4-BE49-F238E27FC236}">
                <a16:creationId xmlns:a16="http://schemas.microsoft.com/office/drawing/2014/main" id="{F92966F7-EC5D-E64A-BE23-02EEE67D202E}"/>
              </a:ext>
            </a:extLst>
          </p:cNvPr>
          <p:cNvSpPr/>
          <p:nvPr/>
        </p:nvSpPr>
        <p:spPr>
          <a:xfrm>
            <a:off x="3167684" y="5916713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698">
            <a:extLst>
              <a:ext uri="{FF2B5EF4-FFF2-40B4-BE49-F238E27FC236}">
                <a16:creationId xmlns:a16="http://schemas.microsoft.com/office/drawing/2014/main" id="{764C5DEC-CD18-704D-A558-95714A12894D}"/>
              </a:ext>
            </a:extLst>
          </p:cNvPr>
          <p:cNvSpPr/>
          <p:nvPr/>
        </p:nvSpPr>
        <p:spPr>
          <a:xfrm>
            <a:off x="3161222" y="2376188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699">
            <a:extLst>
              <a:ext uri="{FF2B5EF4-FFF2-40B4-BE49-F238E27FC236}">
                <a16:creationId xmlns:a16="http://schemas.microsoft.com/office/drawing/2014/main" id="{E855BE7B-24A5-B840-9078-B65C7CFA055E}"/>
              </a:ext>
            </a:extLst>
          </p:cNvPr>
          <p:cNvSpPr/>
          <p:nvPr/>
        </p:nvSpPr>
        <p:spPr>
          <a:xfrm>
            <a:off x="3167684" y="2062970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700">
            <a:extLst>
              <a:ext uri="{FF2B5EF4-FFF2-40B4-BE49-F238E27FC236}">
                <a16:creationId xmlns:a16="http://schemas.microsoft.com/office/drawing/2014/main" id="{5F1BFECA-C916-C346-906F-DD8A4A6C542C}"/>
              </a:ext>
            </a:extLst>
          </p:cNvPr>
          <p:cNvSpPr/>
          <p:nvPr/>
        </p:nvSpPr>
        <p:spPr>
          <a:xfrm>
            <a:off x="3494353" y="2062969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701">
            <a:extLst>
              <a:ext uri="{FF2B5EF4-FFF2-40B4-BE49-F238E27FC236}">
                <a16:creationId xmlns:a16="http://schemas.microsoft.com/office/drawing/2014/main" id="{1048EF49-8C6C-B647-8C82-E3F2F8931DE0}"/>
              </a:ext>
            </a:extLst>
          </p:cNvPr>
          <p:cNvSpPr/>
          <p:nvPr/>
        </p:nvSpPr>
        <p:spPr>
          <a:xfrm>
            <a:off x="8543045" y="5648129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702">
            <a:extLst>
              <a:ext uri="{FF2B5EF4-FFF2-40B4-BE49-F238E27FC236}">
                <a16:creationId xmlns:a16="http://schemas.microsoft.com/office/drawing/2014/main" id="{08E36AB4-C4E9-2245-9AB8-88D6D38D9B51}"/>
              </a:ext>
            </a:extLst>
          </p:cNvPr>
          <p:cNvSpPr/>
          <p:nvPr/>
        </p:nvSpPr>
        <p:spPr>
          <a:xfrm>
            <a:off x="8809350" y="5916712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685">
            <a:extLst>
              <a:ext uri="{FF2B5EF4-FFF2-40B4-BE49-F238E27FC236}">
                <a16:creationId xmlns:a16="http://schemas.microsoft.com/office/drawing/2014/main" id="{0A83B237-68C3-7747-8600-5787A7AF712B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368844" y="2014226"/>
            <a:ext cx="596040" cy="9085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31EF43A-99A0-8940-862E-642340B82040}"/>
                  </a:ext>
                </a:extLst>
              </p:cNvPr>
              <p:cNvSpPr txBox="1"/>
              <p:nvPr/>
            </p:nvSpPr>
            <p:spPr>
              <a:xfrm>
                <a:off x="7964884" y="1829560"/>
                <a:ext cx="3871515" cy="369332"/>
              </a:xfrm>
              <a:prstGeom prst="rect">
                <a:avLst/>
              </a:prstGeom>
              <a:solidFill>
                <a:srgbClr val="FF0000"/>
              </a:solidFill>
              <a:ln w="38100"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possible proposals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31EF43A-99A0-8940-862E-642340B82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884" y="1829560"/>
                <a:ext cx="387151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028" t="-17910" r="-3900" b="-40299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708">
            <a:extLst>
              <a:ext uri="{FF2B5EF4-FFF2-40B4-BE49-F238E27FC236}">
                <a16:creationId xmlns:a16="http://schemas.microsoft.com/office/drawing/2014/main" id="{F4B919BF-C7F4-E145-AC4D-877AC997600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234714" y="3546367"/>
            <a:ext cx="888434" cy="228644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711">
            <a:extLst>
              <a:ext uri="{FF2B5EF4-FFF2-40B4-BE49-F238E27FC236}">
                <a16:creationId xmlns:a16="http://schemas.microsoft.com/office/drawing/2014/main" id="{1AB62FCD-0058-9844-BE96-05403D208A93}"/>
              </a:ext>
            </a:extLst>
          </p:cNvPr>
          <p:cNvSpPr/>
          <p:nvPr/>
        </p:nvSpPr>
        <p:spPr>
          <a:xfrm>
            <a:off x="5472382" y="2665271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712">
            <a:extLst>
              <a:ext uri="{FF2B5EF4-FFF2-40B4-BE49-F238E27FC236}">
                <a16:creationId xmlns:a16="http://schemas.microsoft.com/office/drawing/2014/main" id="{2CDA57B1-9BA8-3942-86A8-C4C11B2F1182}"/>
              </a:ext>
            </a:extLst>
          </p:cNvPr>
          <p:cNvSpPr/>
          <p:nvPr/>
        </p:nvSpPr>
        <p:spPr>
          <a:xfrm>
            <a:off x="7078543" y="5324085"/>
            <a:ext cx="195437" cy="195437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6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Supervising Corner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24</a:t>
            </a:fld>
            <a:endParaRPr lang="ko-KR" altLang="en-US" dirty="0"/>
          </a:p>
        </p:txBody>
      </p:sp>
      <p:pic>
        <p:nvPicPr>
          <p:cNvPr id="5" name="Picture 19">
            <a:extLst>
              <a:ext uri="{FF2B5EF4-FFF2-40B4-BE49-F238E27FC236}">
                <a16:creationId xmlns:a16="http://schemas.microsoft.com/office/drawing/2014/main" id="{FD68618B-9864-3C40-94B5-52696A21E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069" y="2033496"/>
            <a:ext cx="6015043" cy="4511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20">
            <a:extLst>
              <a:ext uri="{FF2B5EF4-FFF2-40B4-BE49-F238E27FC236}">
                <a16:creationId xmlns:a16="http://schemas.microsoft.com/office/drawing/2014/main" id="{B9D3B667-EB61-644F-B871-0DFDC8CD078C}"/>
              </a:ext>
            </a:extLst>
          </p:cNvPr>
          <p:cNvSpPr/>
          <p:nvPr/>
        </p:nvSpPr>
        <p:spPr>
          <a:xfrm>
            <a:off x="3035881" y="2033496"/>
            <a:ext cx="6017231" cy="451128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21">
            <a:extLst>
              <a:ext uri="{FF2B5EF4-FFF2-40B4-BE49-F238E27FC236}">
                <a16:creationId xmlns:a16="http://schemas.microsoft.com/office/drawing/2014/main" id="{A49AC90C-C106-8947-87ED-71FC3624E655}"/>
              </a:ext>
            </a:extLst>
          </p:cNvPr>
          <p:cNvSpPr>
            <a:spLocks noChangeAspect="1"/>
          </p:cNvSpPr>
          <p:nvPr/>
        </p:nvSpPr>
        <p:spPr>
          <a:xfrm>
            <a:off x="6974995" y="2861830"/>
            <a:ext cx="534727" cy="5347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23">
            <a:extLst>
              <a:ext uri="{FF2B5EF4-FFF2-40B4-BE49-F238E27FC236}">
                <a16:creationId xmlns:a16="http://schemas.microsoft.com/office/drawing/2014/main" id="{B94B973A-637F-0F4E-AA31-2BD733726A65}"/>
              </a:ext>
            </a:extLst>
          </p:cNvPr>
          <p:cNvSpPr>
            <a:spLocks noChangeAspect="1"/>
          </p:cNvSpPr>
          <p:nvPr/>
        </p:nvSpPr>
        <p:spPr>
          <a:xfrm>
            <a:off x="8292390" y="6161715"/>
            <a:ext cx="534727" cy="5347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27">
            <a:extLst>
              <a:ext uri="{FF2B5EF4-FFF2-40B4-BE49-F238E27FC236}">
                <a16:creationId xmlns:a16="http://schemas.microsoft.com/office/drawing/2014/main" id="{2BF388D1-DDE6-0A49-BB6B-2E6BD86E10F6}"/>
              </a:ext>
            </a:extLst>
          </p:cNvPr>
          <p:cNvSpPr>
            <a:spLocks noChangeAspect="1"/>
          </p:cNvSpPr>
          <p:nvPr/>
        </p:nvSpPr>
        <p:spPr>
          <a:xfrm>
            <a:off x="4878048" y="5783385"/>
            <a:ext cx="534727" cy="5347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25">
            <a:extLst>
              <a:ext uri="{FF2B5EF4-FFF2-40B4-BE49-F238E27FC236}">
                <a16:creationId xmlns:a16="http://schemas.microsoft.com/office/drawing/2014/main" id="{DFEBCEA1-170A-C042-B084-EF9A05CC1180}"/>
              </a:ext>
            </a:extLst>
          </p:cNvPr>
          <p:cNvSpPr>
            <a:spLocks noChangeAspect="1"/>
          </p:cNvSpPr>
          <p:nvPr/>
        </p:nvSpPr>
        <p:spPr>
          <a:xfrm>
            <a:off x="2769612" y="2861830"/>
            <a:ext cx="534727" cy="53472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24">
            <a:extLst>
              <a:ext uri="{FF2B5EF4-FFF2-40B4-BE49-F238E27FC236}">
                <a16:creationId xmlns:a16="http://schemas.microsoft.com/office/drawing/2014/main" id="{69B75933-FE68-CD48-ABC1-8D88AC7B1CBC}"/>
              </a:ext>
            </a:extLst>
          </p:cNvPr>
          <p:cNvSpPr/>
          <p:nvPr/>
        </p:nvSpPr>
        <p:spPr>
          <a:xfrm>
            <a:off x="8468674" y="6341376"/>
            <a:ext cx="179107" cy="1791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FCDDC9F-11EB-294C-A955-B9CE06496889}"/>
              </a:ext>
            </a:extLst>
          </p:cNvPr>
          <p:cNvSpPr/>
          <p:nvPr/>
        </p:nvSpPr>
        <p:spPr>
          <a:xfrm>
            <a:off x="7149610" y="3041201"/>
            <a:ext cx="179107" cy="1791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26">
            <a:extLst>
              <a:ext uri="{FF2B5EF4-FFF2-40B4-BE49-F238E27FC236}">
                <a16:creationId xmlns:a16="http://schemas.microsoft.com/office/drawing/2014/main" id="{83884431-EF7D-F449-9DAA-10D0B63DBD63}"/>
              </a:ext>
            </a:extLst>
          </p:cNvPr>
          <p:cNvSpPr>
            <a:spLocks noChangeAspect="1"/>
          </p:cNvSpPr>
          <p:nvPr/>
        </p:nvSpPr>
        <p:spPr>
          <a:xfrm>
            <a:off x="2946328" y="3041201"/>
            <a:ext cx="179107" cy="1791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28">
            <a:extLst>
              <a:ext uri="{FF2B5EF4-FFF2-40B4-BE49-F238E27FC236}">
                <a16:creationId xmlns:a16="http://schemas.microsoft.com/office/drawing/2014/main" id="{DA28AB83-554E-EE48-B45C-47BDC27EF3A3}"/>
              </a:ext>
            </a:extLst>
          </p:cNvPr>
          <p:cNvSpPr/>
          <p:nvPr/>
        </p:nvSpPr>
        <p:spPr>
          <a:xfrm>
            <a:off x="5052681" y="5955384"/>
            <a:ext cx="179107" cy="17910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9">
            <a:extLst>
              <a:ext uri="{FF2B5EF4-FFF2-40B4-BE49-F238E27FC236}">
                <a16:creationId xmlns:a16="http://schemas.microsoft.com/office/drawing/2014/main" id="{0293FEA8-B818-CF4F-B773-8A01B1A2420C}"/>
              </a:ext>
            </a:extLst>
          </p:cNvPr>
          <p:cNvSpPr/>
          <p:nvPr/>
        </p:nvSpPr>
        <p:spPr>
          <a:xfrm>
            <a:off x="3027891" y="3129974"/>
            <a:ext cx="2116426" cy="2911750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0">
            <a:extLst>
              <a:ext uri="{FF2B5EF4-FFF2-40B4-BE49-F238E27FC236}">
                <a16:creationId xmlns:a16="http://schemas.microsoft.com/office/drawing/2014/main" id="{99010F35-7E31-4540-BBB9-CA584F64E57A}"/>
              </a:ext>
            </a:extLst>
          </p:cNvPr>
          <p:cNvSpPr/>
          <p:nvPr/>
        </p:nvSpPr>
        <p:spPr>
          <a:xfrm>
            <a:off x="7239163" y="3129974"/>
            <a:ext cx="1312875" cy="3299104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31">
            <a:extLst>
              <a:ext uri="{FF2B5EF4-FFF2-40B4-BE49-F238E27FC236}">
                <a16:creationId xmlns:a16="http://schemas.microsoft.com/office/drawing/2014/main" id="{43611248-D93F-8646-811B-F10FECD100EC}"/>
              </a:ext>
            </a:extLst>
          </p:cNvPr>
          <p:cNvSpPr/>
          <p:nvPr/>
        </p:nvSpPr>
        <p:spPr>
          <a:xfrm>
            <a:off x="3125437" y="2953004"/>
            <a:ext cx="1936210" cy="328352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32">
            <a:extLst>
              <a:ext uri="{FF2B5EF4-FFF2-40B4-BE49-F238E27FC236}">
                <a16:creationId xmlns:a16="http://schemas.microsoft.com/office/drawing/2014/main" id="{095D59E3-DBF4-5145-8C4C-85B2F2CFA62C}"/>
              </a:ext>
            </a:extLst>
          </p:cNvPr>
          <p:cNvSpPr/>
          <p:nvPr/>
        </p:nvSpPr>
        <p:spPr>
          <a:xfrm>
            <a:off x="7252753" y="3277077"/>
            <a:ext cx="1118375" cy="31520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0F29B8-B81F-9D40-B315-10A7EC535490}"/>
              </a:ext>
            </a:extLst>
          </p:cNvPr>
          <p:cNvSpPr txBox="1"/>
          <p:nvPr/>
        </p:nvSpPr>
        <p:spPr>
          <a:xfrm>
            <a:off x="9262740" y="4058304"/>
            <a:ext cx="2929259" cy="46166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Reducing penalties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43FBBA-83A8-9E4D-90E0-F7809F9DAD74}"/>
              </a:ext>
            </a:extLst>
          </p:cNvPr>
          <p:cNvSpPr txBox="1"/>
          <p:nvPr/>
        </p:nvSpPr>
        <p:spPr>
          <a:xfrm>
            <a:off x="5747322" y="1459855"/>
            <a:ext cx="6444678" cy="46166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Boxes sufficiently overlap with ground-truths</a:t>
            </a:r>
          </a:p>
        </p:txBody>
      </p:sp>
      <p:sp>
        <p:nvSpPr>
          <p:cNvPr id="21" name="Freeform 37">
            <a:extLst>
              <a:ext uri="{FF2B5EF4-FFF2-40B4-BE49-F238E27FC236}">
                <a16:creationId xmlns:a16="http://schemas.microsoft.com/office/drawing/2014/main" id="{BE33CAC8-E781-D24F-B9BE-3C1C1E94799C}"/>
              </a:ext>
            </a:extLst>
          </p:cNvPr>
          <p:cNvSpPr/>
          <p:nvPr/>
        </p:nvSpPr>
        <p:spPr>
          <a:xfrm>
            <a:off x="4234962" y="1690688"/>
            <a:ext cx="1524000" cy="1242920"/>
          </a:xfrm>
          <a:custGeom>
            <a:avLst/>
            <a:gdLst>
              <a:gd name="connsiteX0" fmla="*/ 1524000 w 1524000"/>
              <a:gd name="connsiteY0" fmla="*/ 50614 h 1242920"/>
              <a:gd name="connsiteX1" fmla="*/ 663388 w 1524000"/>
              <a:gd name="connsiteY1" fmla="*/ 140261 h 1242920"/>
              <a:gd name="connsiteX2" fmla="*/ 0 w 1524000"/>
              <a:gd name="connsiteY2" fmla="*/ 1242920 h 124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1242920">
                <a:moveTo>
                  <a:pt x="1524000" y="50614"/>
                </a:moveTo>
                <a:cubicBezTo>
                  <a:pt x="1220694" y="-3922"/>
                  <a:pt x="917388" y="-58457"/>
                  <a:pt x="663388" y="140261"/>
                </a:cubicBezTo>
                <a:cubicBezTo>
                  <a:pt x="409388" y="338979"/>
                  <a:pt x="204694" y="790949"/>
                  <a:pt x="0" y="1242920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38">
            <a:extLst>
              <a:ext uri="{FF2B5EF4-FFF2-40B4-BE49-F238E27FC236}">
                <a16:creationId xmlns:a16="http://schemas.microsoft.com/office/drawing/2014/main" id="{1E3D2A1B-B10F-6545-99A1-EFC2A4D2289B}"/>
              </a:ext>
            </a:extLst>
          </p:cNvPr>
          <p:cNvSpPr/>
          <p:nvPr/>
        </p:nvSpPr>
        <p:spPr>
          <a:xfrm>
            <a:off x="7793950" y="1929561"/>
            <a:ext cx="358960" cy="1335741"/>
          </a:xfrm>
          <a:custGeom>
            <a:avLst/>
            <a:gdLst>
              <a:gd name="connsiteX0" fmla="*/ 0 w 358960"/>
              <a:gd name="connsiteY0" fmla="*/ 0 h 1335741"/>
              <a:gd name="connsiteX1" fmla="*/ 349624 w 358960"/>
              <a:gd name="connsiteY1" fmla="*/ 537882 h 1335741"/>
              <a:gd name="connsiteX2" fmla="*/ 224118 w 358960"/>
              <a:gd name="connsiteY2" fmla="*/ 1335741 h 1335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960" h="1335741">
                <a:moveTo>
                  <a:pt x="0" y="0"/>
                </a:moveTo>
                <a:cubicBezTo>
                  <a:pt x="156135" y="157629"/>
                  <a:pt x="312271" y="315259"/>
                  <a:pt x="349624" y="537882"/>
                </a:cubicBezTo>
                <a:cubicBezTo>
                  <a:pt x="386977" y="760505"/>
                  <a:pt x="305547" y="1048123"/>
                  <a:pt x="224118" y="1335741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3">
            <a:extLst>
              <a:ext uri="{FF2B5EF4-FFF2-40B4-BE49-F238E27FC236}">
                <a16:creationId xmlns:a16="http://schemas.microsoft.com/office/drawing/2014/main" id="{77BEC996-3EF6-F64B-9E30-F27E732D3A57}"/>
              </a:ext>
            </a:extLst>
          </p:cNvPr>
          <p:cNvCxnSpPr>
            <a:cxnSpLocks/>
          </p:cNvCxnSpPr>
          <p:nvPr/>
        </p:nvCxnSpPr>
        <p:spPr>
          <a:xfrm flipH="1">
            <a:off x="8647781" y="4283212"/>
            <a:ext cx="614960" cy="1953320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33">
            <a:extLst>
              <a:ext uri="{FF2B5EF4-FFF2-40B4-BE49-F238E27FC236}">
                <a16:creationId xmlns:a16="http://schemas.microsoft.com/office/drawing/2014/main" id="{E30F757C-4CEF-644B-A5FB-C16294A49A1B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428276" y="3129975"/>
            <a:ext cx="1834464" cy="115916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28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 animBg="1"/>
      <p:bldP spid="18" grpId="0" animBg="1"/>
      <p:bldP spid="19" grpId="0" animBg="1"/>
      <p:bldP spid="19" grpId="1" animBg="1"/>
      <p:bldP spid="20" grpId="0" animBg="1"/>
      <p:bldP spid="21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Supervising Corner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25</a:t>
            </a:fld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432" y="1090863"/>
            <a:ext cx="7539789" cy="5546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6876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Corner Pooling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26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05" y="2261938"/>
            <a:ext cx="11897891" cy="28554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5076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Corner Pooling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27</a:t>
            </a:fld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B21B584-F437-C346-87EF-DBD19718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849" y="1795345"/>
            <a:ext cx="4329908" cy="4329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Oval 3">
            <a:extLst>
              <a:ext uri="{FF2B5EF4-FFF2-40B4-BE49-F238E27FC236}">
                <a16:creationId xmlns:a16="http://schemas.microsoft.com/office/drawing/2014/main" id="{5C46A934-FEE9-AA4C-9DAB-B554052616E0}"/>
              </a:ext>
            </a:extLst>
          </p:cNvPr>
          <p:cNvSpPr/>
          <p:nvPr/>
        </p:nvSpPr>
        <p:spPr>
          <a:xfrm>
            <a:off x="4505672" y="2700622"/>
            <a:ext cx="193683" cy="193683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4">
            <a:extLst>
              <a:ext uri="{FF2B5EF4-FFF2-40B4-BE49-F238E27FC236}">
                <a16:creationId xmlns:a16="http://schemas.microsoft.com/office/drawing/2014/main" id="{87CD9935-85F7-174F-AD4F-8B8CC03ACBE9}"/>
              </a:ext>
            </a:extLst>
          </p:cNvPr>
          <p:cNvCxnSpPr/>
          <p:nvPr/>
        </p:nvCxnSpPr>
        <p:spPr>
          <a:xfrm>
            <a:off x="4229451" y="2797463"/>
            <a:ext cx="3657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5">
            <a:extLst>
              <a:ext uri="{FF2B5EF4-FFF2-40B4-BE49-F238E27FC236}">
                <a16:creationId xmlns:a16="http://schemas.microsoft.com/office/drawing/2014/main" id="{01DF22A0-8500-2940-BF37-CF008FCC1E52}"/>
              </a:ext>
            </a:extLst>
          </p:cNvPr>
          <p:cNvCxnSpPr>
            <a:cxnSpLocks/>
          </p:cNvCxnSpPr>
          <p:nvPr/>
        </p:nvCxnSpPr>
        <p:spPr>
          <a:xfrm flipV="1">
            <a:off x="4602516" y="2559774"/>
            <a:ext cx="0" cy="14938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6">
            <a:extLst>
              <a:ext uri="{FF2B5EF4-FFF2-40B4-BE49-F238E27FC236}">
                <a16:creationId xmlns:a16="http://schemas.microsoft.com/office/drawing/2014/main" id="{E7C1D1C0-EA04-0044-98E7-2F9E906C7D4E}"/>
              </a:ext>
            </a:extLst>
          </p:cNvPr>
          <p:cNvSpPr/>
          <p:nvPr/>
        </p:nvSpPr>
        <p:spPr>
          <a:xfrm>
            <a:off x="4144887" y="1795345"/>
            <a:ext cx="4329908" cy="4329908"/>
          </a:xfrm>
          <a:custGeom>
            <a:avLst/>
            <a:gdLst>
              <a:gd name="connsiteX0" fmla="*/ 729842 w 4329908"/>
              <a:gd name="connsiteY0" fmla="*/ 1058810 h 4329908"/>
              <a:gd name="connsiteX1" fmla="*/ 729842 w 4329908"/>
              <a:gd name="connsiteY1" fmla="*/ 1281747 h 4329908"/>
              <a:gd name="connsiteX2" fmla="*/ 4329908 w 4329908"/>
              <a:gd name="connsiteY2" fmla="*/ 1281747 h 4329908"/>
              <a:gd name="connsiteX3" fmla="*/ 4329908 w 4329908"/>
              <a:gd name="connsiteY3" fmla="*/ 4329908 h 4329908"/>
              <a:gd name="connsiteX4" fmla="*/ 0 w 4329908"/>
              <a:gd name="connsiteY4" fmla="*/ 4329908 h 4329908"/>
              <a:gd name="connsiteX5" fmla="*/ 0 w 4329908"/>
              <a:gd name="connsiteY5" fmla="*/ 4329907 h 4329908"/>
              <a:gd name="connsiteX6" fmla="*/ 729842 w 4329908"/>
              <a:gd name="connsiteY6" fmla="*/ 4329907 h 4329908"/>
              <a:gd name="connsiteX7" fmla="*/ 729842 w 4329908"/>
              <a:gd name="connsiteY7" fmla="*/ 1281748 h 4329908"/>
              <a:gd name="connsiteX8" fmla="*/ 489645 w 4329908"/>
              <a:gd name="connsiteY8" fmla="*/ 1281748 h 4329908"/>
              <a:gd name="connsiteX9" fmla="*/ 502741 w 4329908"/>
              <a:gd name="connsiteY9" fmla="*/ 1280593 h 4329908"/>
              <a:gd name="connsiteX10" fmla="*/ 729810 w 4329908"/>
              <a:gd name="connsiteY10" fmla="*/ 1059131 h 4329908"/>
              <a:gd name="connsiteX11" fmla="*/ 0 w 4329908"/>
              <a:gd name="connsiteY11" fmla="*/ 0 h 4329908"/>
              <a:gd name="connsiteX12" fmla="*/ 4329908 w 4329908"/>
              <a:gd name="connsiteY12" fmla="*/ 0 h 4329908"/>
              <a:gd name="connsiteX13" fmla="*/ 4329908 w 4329908"/>
              <a:gd name="connsiteY13" fmla="*/ 1 h 4329908"/>
              <a:gd name="connsiteX14" fmla="*/ 729842 w 4329908"/>
              <a:gd name="connsiteY14" fmla="*/ 1 h 4329908"/>
              <a:gd name="connsiteX15" fmla="*/ 729842 w 4329908"/>
              <a:gd name="connsiteY15" fmla="*/ 945427 h 4329908"/>
              <a:gd name="connsiteX16" fmla="*/ 729810 w 4329908"/>
              <a:gd name="connsiteY16" fmla="*/ 945106 h 4329908"/>
              <a:gd name="connsiteX17" fmla="*/ 452664 w 4329908"/>
              <a:gd name="connsiteY17" fmla="*/ 719225 h 4329908"/>
              <a:gd name="connsiteX18" fmla="*/ 169771 w 4329908"/>
              <a:gd name="connsiteY18" fmla="*/ 1002118 h 4329908"/>
              <a:gd name="connsiteX19" fmla="*/ 395652 w 4329908"/>
              <a:gd name="connsiteY19" fmla="*/ 1279264 h 4329908"/>
              <a:gd name="connsiteX20" fmla="*/ 420296 w 4329908"/>
              <a:gd name="connsiteY20" fmla="*/ 1281748 h 4329908"/>
              <a:gd name="connsiteX21" fmla="*/ 0 w 4329908"/>
              <a:gd name="connsiteY21" fmla="*/ 1281748 h 432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9908" h="4329908">
                <a:moveTo>
                  <a:pt x="729842" y="1058810"/>
                </a:moveTo>
                <a:lnTo>
                  <a:pt x="729842" y="1281747"/>
                </a:lnTo>
                <a:lnTo>
                  <a:pt x="4329908" y="1281747"/>
                </a:lnTo>
                <a:lnTo>
                  <a:pt x="4329908" y="4329908"/>
                </a:lnTo>
                <a:lnTo>
                  <a:pt x="0" y="4329908"/>
                </a:lnTo>
                <a:lnTo>
                  <a:pt x="0" y="4329907"/>
                </a:lnTo>
                <a:lnTo>
                  <a:pt x="729842" y="4329907"/>
                </a:lnTo>
                <a:lnTo>
                  <a:pt x="729842" y="1281748"/>
                </a:lnTo>
                <a:lnTo>
                  <a:pt x="489645" y="1281748"/>
                </a:lnTo>
                <a:lnTo>
                  <a:pt x="502741" y="1280593"/>
                </a:lnTo>
                <a:cubicBezTo>
                  <a:pt x="616517" y="1260269"/>
                  <a:pt x="706729" y="1171927"/>
                  <a:pt x="729810" y="1059131"/>
                </a:cubicBezTo>
                <a:close/>
                <a:moveTo>
                  <a:pt x="0" y="0"/>
                </a:moveTo>
                <a:lnTo>
                  <a:pt x="4329908" y="0"/>
                </a:lnTo>
                <a:lnTo>
                  <a:pt x="4329908" y="1"/>
                </a:lnTo>
                <a:lnTo>
                  <a:pt x="729842" y="1"/>
                </a:lnTo>
                <a:lnTo>
                  <a:pt x="729842" y="945427"/>
                </a:lnTo>
                <a:lnTo>
                  <a:pt x="729810" y="945106"/>
                </a:lnTo>
                <a:cubicBezTo>
                  <a:pt x="703431" y="816196"/>
                  <a:pt x="589372" y="719225"/>
                  <a:pt x="452664" y="719225"/>
                </a:cubicBezTo>
                <a:cubicBezTo>
                  <a:pt x="296427" y="719225"/>
                  <a:pt x="169771" y="845881"/>
                  <a:pt x="169771" y="1002118"/>
                </a:cubicBezTo>
                <a:cubicBezTo>
                  <a:pt x="169771" y="1138826"/>
                  <a:pt x="266742" y="1252885"/>
                  <a:pt x="395652" y="1279264"/>
                </a:cubicBezTo>
                <a:lnTo>
                  <a:pt x="420296" y="1281748"/>
                </a:lnTo>
                <a:lnTo>
                  <a:pt x="0" y="1281748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F6EFB06-30AE-094F-A52D-CFE01BEE3952}"/>
              </a:ext>
            </a:extLst>
          </p:cNvPr>
          <p:cNvSpPr/>
          <p:nvPr/>
        </p:nvSpPr>
        <p:spPr>
          <a:xfrm>
            <a:off x="4876032" y="1795345"/>
            <a:ext cx="3600066" cy="128174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3B6E4063-B88C-B04F-BB58-03238D3A6275}"/>
              </a:ext>
            </a:extLst>
          </p:cNvPr>
          <p:cNvSpPr/>
          <p:nvPr/>
        </p:nvSpPr>
        <p:spPr>
          <a:xfrm>
            <a:off x="4147493" y="3073231"/>
            <a:ext cx="729842" cy="304816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9">
            <a:extLst>
              <a:ext uri="{FF2B5EF4-FFF2-40B4-BE49-F238E27FC236}">
                <a16:creationId xmlns:a16="http://schemas.microsoft.com/office/drawing/2014/main" id="{439349F1-A686-1E4F-A5B4-A8B76824DD29}"/>
              </a:ext>
            </a:extLst>
          </p:cNvPr>
          <p:cNvSpPr/>
          <p:nvPr/>
        </p:nvSpPr>
        <p:spPr>
          <a:xfrm>
            <a:off x="7415921" y="2652162"/>
            <a:ext cx="290602" cy="29060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0">
            <a:extLst>
              <a:ext uri="{FF2B5EF4-FFF2-40B4-BE49-F238E27FC236}">
                <a16:creationId xmlns:a16="http://schemas.microsoft.com/office/drawing/2014/main" id="{2BE26DB9-4990-0845-B145-D6A47919F074}"/>
              </a:ext>
            </a:extLst>
          </p:cNvPr>
          <p:cNvSpPr/>
          <p:nvPr/>
        </p:nvSpPr>
        <p:spPr>
          <a:xfrm>
            <a:off x="4457212" y="3811444"/>
            <a:ext cx="290602" cy="29060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57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Corner </a:t>
            </a:r>
            <a:r>
              <a:rPr lang="en-US" altLang="ko-KR" smtClean="0"/>
              <a:t>Pooling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28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37" y="1299411"/>
            <a:ext cx="10498880" cy="4668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354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/>
          <a:lstStyle/>
          <a:p>
            <a:r>
              <a:rPr lang="en-US" altLang="ko-KR" dirty="0"/>
              <a:t>Top-Left Corner Pooling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29</a:t>
            </a:fld>
            <a:endParaRPr lang="ko-KR" altLang="en-US" dirty="0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49BB36B-08C3-0544-867E-83B341ECDB03}"/>
              </a:ext>
            </a:extLst>
          </p:cNvPr>
          <p:cNvGrpSpPr/>
          <p:nvPr/>
        </p:nvGrpSpPr>
        <p:grpSpPr>
          <a:xfrm>
            <a:off x="5422979" y="1527137"/>
            <a:ext cx="1650921" cy="2423649"/>
            <a:chOff x="5422979" y="1527137"/>
            <a:chExt cx="1650921" cy="2423649"/>
          </a:xfrm>
        </p:grpSpPr>
        <p:sp>
          <p:nvSpPr>
            <p:cNvPr id="6" name="Cube 2">
              <a:extLst>
                <a:ext uri="{FF2B5EF4-FFF2-40B4-BE49-F238E27FC236}">
                  <a16:creationId xmlns:a16="http://schemas.microsoft.com/office/drawing/2014/main" id="{405A3517-D1E9-154A-B09C-8933FD1A6223}"/>
                </a:ext>
              </a:extLst>
            </p:cNvPr>
            <p:cNvSpPr/>
            <p:nvPr/>
          </p:nvSpPr>
          <p:spPr>
            <a:xfrm>
              <a:off x="5422979" y="1527137"/>
              <a:ext cx="868074" cy="2423649"/>
            </a:xfrm>
            <a:prstGeom prst="cube">
              <a:avLst>
                <a:gd name="adj" fmla="val 84783"/>
              </a:avLst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3">
              <a:extLst>
                <a:ext uri="{FF2B5EF4-FFF2-40B4-BE49-F238E27FC236}">
                  <a16:creationId xmlns:a16="http://schemas.microsoft.com/office/drawing/2014/main" id="{F662428D-58E3-7343-95C7-5C6B1ADF970E}"/>
                </a:ext>
              </a:extLst>
            </p:cNvPr>
            <p:cNvSpPr/>
            <p:nvPr/>
          </p:nvSpPr>
          <p:spPr>
            <a:xfrm>
              <a:off x="5768916" y="2408198"/>
              <a:ext cx="92869" cy="9286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CA015314-C311-7944-9D8D-C9762B755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8201" y="2074654"/>
              <a:ext cx="579264" cy="250712"/>
            </a:xfrm>
            <a:prstGeom prst="line">
              <a:avLst/>
            </a:prstGeom>
            <a:ln w="57150">
              <a:solidFill>
                <a:srgbClr val="FF0000"/>
              </a:solidFill>
            </a:ln>
            <a:scene3d>
              <a:camera prst="isometricRight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ight Brace 12">
              <a:extLst>
                <a:ext uri="{FF2B5EF4-FFF2-40B4-BE49-F238E27FC236}">
                  <a16:creationId xmlns:a16="http://schemas.microsoft.com/office/drawing/2014/main" id="{F4F5270F-CC82-3849-8686-60DA23861D77}"/>
                </a:ext>
              </a:extLst>
            </p:cNvPr>
            <p:cNvSpPr/>
            <p:nvPr/>
          </p:nvSpPr>
          <p:spPr>
            <a:xfrm rot="2615753">
              <a:off x="6097740" y="1921972"/>
              <a:ext cx="194954" cy="547237"/>
            </a:xfrm>
            <a:prstGeom prst="rightBrace">
              <a:avLst>
                <a:gd name="adj1" fmla="val 25157"/>
                <a:gd name="adj2" fmla="val 50000"/>
              </a:avLst>
            </a:prstGeom>
            <a:ln w="57150">
              <a:solidFill>
                <a:srgbClr val="FF0000"/>
              </a:solidFill>
            </a:ln>
            <a:scene3d>
              <a:camera prst="isometricRight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C10414-E440-2E45-BEB3-F20F6B529ED3}"/>
                </a:ext>
              </a:extLst>
            </p:cNvPr>
            <p:cNvSpPr txBox="1"/>
            <p:nvPr/>
          </p:nvSpPr>
          <p:spPr>
            <a:xfrm>
              <a:off x="6219503" y="2047651"/>
              <a:ext cx="8543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31FF07E8-B8A0-9643-8949-FD7DBC6851B5}"/>
              </a:ext>
            </a:extLst>
          </p:cNvPr>
          <p:cNvGrpSpPr/>
          <p:nvPr/>
        </p:nvGrpSpPr>
        <p:grpSpPr>
          <a:xfrm>
            <a:off x="5427748" y="3679787"/>
            <a:ext cx="1382648" cy="2423649"/>
            <a:chOff x="5427748" y="3679787"/>
            <a:chExt cx="1382648" cy="2423649"/>
          </a:xfrm>
        </p:grpSpPr>
        <p:sp>
          <p:nvSpPr>
            <p:cNvPr id="12" name="Cube 19">
              <a:extLst>
                <a:ext uri="{FF2B5EF4-FFF2-40B4-BE49-F238E27FC236}">
                  <a16:creationId xmlns:a16="http://schemas.microsoft.com/office/drawing/2014/main" id="{B743EE32-67CA-2D4F-AA0E-C6D1F0EA9164}"/>
                </a:ext>
              </a:extLst>
            </p:cNvPr>
            <p:cNvSpPr/>
            <p:nvPr/>
          </p:nvSpPr>
          <p:spPr>
            <a:xfrm>
              <a:off x="5427748" y="3679787"/>
              <a:ext cx="868074" cy="2423649"/>
            </a:xfrm>
            <a:prstGeom prst="cube">
              <a:avLst>
                <a:gd name="adj" fmla="val 84783"/>
              </a:avLst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20">
              <a:extLst>
                <a:ext uri="{FF2B5EF4-FFF2-40B4-BE49-F238E27FC236}">
                  <a16:creationId xmlns:a16="http://schemas.microsoft.com/office/drawing/2014/main" id="{7A9E6D42-BCEA-E248-A26D-11FF27D32928}"/>
                </a:ext>
              </a:extLst>
            </p:cNvPr>
            <p:cNvSpPr/>
            <p:nvPr/>
          </p:nvSpPr>
          <p:spPr>
            <a:xfrm>
              <a:off x="5773685" y="4560848"/>
              <a:ext cx="92869" cy="9286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21">
              <a:extLst>
                <a:ext uri="{FF2B5EF4-FFF2-40B4-BE49-F238E27FC236}">
                  <a16:creationId xmlns:a16="http://schemas.microsoft.com/office/drawing/2014/main" id="{96A5C9C7-DFEA-EC47-9E93-8373D0055AF9}"/>
                </a:ext>
              </a:extLst>
            </p:cNvPr>
            <p:cNvCxnSpPr>
              <a:cxnSpLocks/>
            </p:cNvCxnSpPr>
            <p:nvPr/>
          </p:nvCxnSpPr>
          <p:spPr>
            <a:xfrm>
              <a:off x="5820119" y="4560848"/>
              <a:ext cx="0" cy="1333501"/>
            </a:xfrm>
            <a:prstGeom prst="line">
              <a:avLst/>
            </a:prstGeom>
            <a:ln w="57150">
              <a:solidFill>
                <a:srgbClr val="FF0000"/>
              </a:solidFill>
            </a:ln>
            <a:scene3d>
              <a:camera prst="isometricRight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22">
              <a:extLst>
                <a:ext uri="{FF2B5EF4-FFF2-40B4-BE49-F238E27FC236}">
                  <a16:creationId xmlns:a16="http://schemas.microsoft.com/office/drawing/2014/main" id="{C83A27C9-1FA9-A246-B425-AFAEC16B3B77}"/>
                </a:ext>
              </a:extLst>
            </p:cNvPr>
            <p:cNvSpPr/>
            <p:nvPr/>
          </p:nvSpPr>
          <p:spPr>
            <a:xfrm>
              <a:off x="5820119" y="4515217"/>
              <a:ext cx="194954" cy="1183482"/>
            </a:xfrm>
            <a:prstGeom prst="rightBrace">
              <a:avLst>
                <a:gd name="adj1" fmla="val 25157"/>
                <a:gd name="adj2" fmla="val 50000"/>
              </a:avLst>
            </a:prstGeom>
            <a:ln w="57150">
              <a:solidFill>
                <a:srgbClr val="FF0000"/>
              </a:solidFill>
            </a:ln>
            <a:scene3d>
              <a:camera prst="isometricRightUp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92A511-BEAC-684E-B3BB-5EA0E894754D}"/>
                </a:ext>
              </a:extLst>
            </p:cNvPr>
            <p:cNvSpPr txBox="1"/>
            <p:nvPr/>
          </p:nvSpPr>
          <p:spPr>
            <a:xfrm>
              <a:off x="5874116" y="4834535"/>
              <a:ext cx="9362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max</a:t>
              </a:r>
            </a:p>
          </p:txBody>
        </p:sp>
      </p:grpSp>
      <p:sp>
        <p:nvSpPr>
          <p:cNvPr id="17" name="Cube 29">
            <a:extLst>
              <a:ext uri="{FF2B5EF4-FFF2-40B4-BE49-F238E27FC236}">
                <a16:creationId xmlns:a16="http://schemas.microsoft.com/office/drawing/2014/main" id="{6A201A51-F593-0940-98DD-5B4743EE8DE8}"/>
              </a:ext>
            </a:extLst>
          </p:cNvPr>
          <p:cNvSpPr/>
          <p:nvPr/>
        </p:nvSpPr>
        <p:spPr>
          <a:xfrm>
            <a:off x="2927230" y="1561203"/>
            <a:ext cx="868074" cy="2423649"/>
          </a:xfrm>
          <a:prstGeom prst="cube">
            <a:avLst>
              <a:gd name="adj" fmla="val 84783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30">
            <a:extLst>
              <a:ext uri="{FF2B5EF4-FFF2-40B4-BE49-F238E27FC236}">
                <a16:creationId xmlns:a16="http://schemas.microsoft.com/office/drawing/2014/main" id="{FAA9C9F0-13A2-D846-88A7-477DB7F3C15F}"/>
              </a:ext>
            </a:extLst>
          </p:cNvPr>
          <p:cNvSpPr/>
          <p:nvPr/>
        </p:nvSpPr>
        <p:spPr>
          <a:xfrm>
            <a:off x="2927230" y="3679787"/>
            <a:ext cx="868074" cy="2423649"/>
          </a:xfrm>
          <a:prstGeom prst="cube">
            <a:avLst>
              <a:gd name="adj" fmla="val 84783"/>
            </a:avLst>
          </a:prstGeom>
          <a:solidFill>
            <a:schemeClr val="bg1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33">
            <a:extLst>
              <a:ext uri="{FF2B5EF4-FFF2-40B4-BE49-F238E27FC236}">
                <a16:creationId xmlns:a16="http://schemas.microsoft.com/office/drawing/2014/main" id="{5EDD0B55-01A7-7741-876F-DDAEBE0E878B}"/>
              </a:ext>
            </a:extLst>
          </p:cNvPr>
          <p:cNvGrpSpPr/>
          <p:nvPr/>
        </p:nvGrpSpPr>
        <p:grpSpPr>
          <a:xfrm>
            <a:off x="9131668" y="2325366"/>
            <a:ext cx="868074" cy="2423649"/>
            <a:chOff x="7599640" y="2488917"/>
            <a:chExt cx="868074" cy="2423649"/>
          </a:xfrm>
        </p:grpSpPr>
        <p:sp>
          <p:nvSpPr>
            <p:cNvPr id="20" name="Cube 31">
              <a:extLst>
                <a:ext uri="{FF2B5EF4-FFF2-40B4-BE49-F238E27FC236}">
                  <a16:creationId xmlns:a16="http://schemas.microsoft.com/office/drawing/2014/main" id="{21CFEDBF-722A-E945-AA6C-5185C6E2CC38}"/>
                </a:ext>
              </a:extLst>
            </p:cNvPr>
            <p:cNvSpPr/>
            <p:nvPr/>
          </p:nvSpPr>
          <p:spPr>
            <a:xfrm>
              <a:off x="7599640" y="2488917"/>
              <a:ext cx="868074" cy="2423649"/>
            </a:xfrm>
            <a:prstGeom prst="cube">
              <a:avLst>
                <a:gd name="adj" fmla="val 84783"/>
              </a:avLst>
            </a:prstGeom>
            <a:solidFill>
              <a:schemeClr val="bg1"/>
            </a:solidFill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32">
              <a:extLst>
                <a:ext uri="{FF2B5EF4-FFF2-40B4-BE49-F238E27FC236}">
                  <a16:creationId xmlns:a16="http://schemas.microsoft.com/office/drawing/2014/main" id="{027C12F0-6535-8B42-8FAF-35C48B5EBDFD}"/>
                </a:ext>
              </a:extLst>
            </p:cNvPr>
            <p:cNvSpPr/>
            <p:nvPr/>
          </p:nvSpPr>
          <p:spPr>
            <a:xfrm>
              <a:off x="7945577" y="3369978"/>
              <a:ext cx="92869" cy="92869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36">
            <a:extLst>
              <a:ext uri="{FF2B5EF4-FFF2-40B4-BE49-F238E27FC236}">
                <a16:creationId xmlns:a16="http://schemas.microsoft.com/office/drawing/2014/main" id="{B57C2541-4288-4C49-A784-3DCEEA217610}"/>
              </a:ext>
            </a:extLst>
          </p:cNvPr>
          <p:cNvCxnSpPr/>
          <p:nvPr/>
        </p:nvCxnSpPr>
        <p:spPr>
          <a:xfrm>
            <a:off x="3980406" y="2710386"/>
            <a:ext cx="128587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37">
            <a:extLst>
              <a:ext uri="{FF2B5EF4-FFF2-40B4-BE49-F238E27FC236}">
                <a16:creationId xmlns:a16="http://schemas.microsoft.com/office/drawing/2014/main" id="{B9A261AA-6172-B048-9EF2-4E54B327D5EB}"/>
              </a:ext>
            </a:extLst>
          </p:cNvPr>
          <p:cNvCxnSpPr/>
          <p:nvPr/>
        </p:nvCxnSpPr>
        <p:spPr>
          <a:xfrm>
            <a:off x="3980405" y="4891611"/>
            <a:ext cx="128587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43">
            <a:extLst>
              <a:ext uri="{FF2B5EF4-FFF2-40B4-BE49-F238E27FC236}">
                <a16:creationId xmlns:a16="http://schemas.microsoft.com/office/drawing/2014/main" id="{E14D0E76-B6CF-FC40-AEC6-D83909713FCE}"/>
              </a:ext>
            </a:extLst>
          </p:cNvPr>
          <p:cNvGrpSpPr/>
          <p:nvPr/>
        </p:nvGrpSpPr>
        <p:grpSpPr>
          <a:xfrm>
            <a:off x="7184159" y="3723767"/>
            <a:ext cx="224229" cy="224229"/>
            <a:chOff x="6596433" y="3145749"/>
            <a:chExt cx="1271587" cy="1271587"/>
          </a:xfrm>
        </p:grpSpPr>
        <p:sp>
          <p:nvSpPr>
            <p:cNvPr id="25" name="Oval 38">
              <a:extLst>
                <a:ext uri="{FF2B5EF4-FFF2-40B4-BE49-F238E27FC236}">
                  <a16:creationId xmlns:a16="http://schemas.microsoft.com/office/drawing/2014/main" id="{6AE2FD76-41DC-F44B-822E-ED0E65FECD4B}"/>
                </a:ext>
              </a:extLst>
            </p:cNvPr>
            <p:cNvSpPr/>
            <p:nvPr/>
          </p:nvSpPr>
          <p:spPr>
            <a:xfrm>
              <a:off x="6596433" y="3145749"/>
              <a:ext cx="1271587" cy="1271587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40">
              <a:extLst>
                <a:ext uri="{FF2B5EF4-FFF2-40B4-BE49-F238E27FC236}">
                  <a16:creationId xmlns:a16="http://schemas.microsoft.com/office/drawing/2014/main" id="{FA0CBF15-F920-DC45-88C4-A977C4FDE749}"/>
                </a:ext>
              </a:extLst>
            </p:cNvPr>
            <p:cNvCxnSpPr>
              <a:stCxn id="25" idx="2"/>
              <a:endCxn id="25" idx="6"/>
            </p:cNvCxnSpPr>
            <p:nvPr/>
          </p:nvCxnSpPr>
          <p:spPr>
            <a:xfrm>
              <a:off x="6596433" y="3781543"/>
              <a:ext cx="1271587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42">
              <a:extLst>
                <a:ext uri="{FF2B5EF4-FFF2-40B4-BE49-F238E27FC236}">
                  <a16:creationId xmlns:a16="http://schemas.microsoft.com/office/drawing/2014/main" id="{66D1A313-DFDD-224C-BC7C-F458904905EA}"/>
                </a:ext>
              </a:extLst>
            </p:cNvPr>
            <p:cNvCxnSpPr>
              <a:stCxn id="25" idx="0"/>
              <a:endCxn id="25" idx="4"/>
            </p:cNvCxnSpPr>
            <p:nvPr/>
          </p:nvCxnSpPr>
          <p:spPr>
            <a:xfrm>
              <a:off x="7232227" y="3145749"/>
              <a:ext cx="0" cy="127158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Arrow Connector 44">
            <a:extLst>
              <a:ext uri="{FF2B5EF4-FFF2-40B4-BE49-F238E27FC236}">
                <a16:creationId xmlns:a16="http://schemas.microsoft.com/office/drawing/2014/main" id="{D141FD63-B0B2-EF41-A127-9994C349750E}"/>
              </a:ext>
            </a:extLst>
          </p:cNvPr>
          <p:cNvCxnSpPr/>
          <p:nvPr/>
        </p:nvCxnSpPr>
        <p:spPr>
          <a:xfrm>
            <a:off x="7597525" y="3835881"/>
            <a:ext cx="1285875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46">
            <a:extLst>
              <a:ext uri="{FF2B5EF4-FFF2-40B4-BE49-F238E27FC236}">
                <a16:creationId xmlns:a16="http://schemas.microsoft.com/office/drawing/2014/main" id="{44F20021-6884-7241-85F1-BF7D45DD801B}"/>
              </a:ext>
            </a:extLst>
          </p:cNvPr>
          <p:cNvCxnSpPr>
            <a:cxnSpLocks/>
            <a:endCxn id="25" idx="0"/>
          </p:cNvCxnSpPr>
          <p:nvPr/>
        </p:nvCxnSpPr>
        <p:spPr>
          <a:xfrm rot="16200000" flipH="1">
            <a:off x="6368692" y="2796184"/>
            <a:ext cx="1013381" cy="841783"/>
          </a:xfrm>
          <a:prstGeom prst="curvedConnector3">
            <a:avLst>
              <a:gd name="adj1" fmla="val 115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48">
            <a:extLst>
              <a:ext uri="{FF2B5EF4-FFF2-40B4-BE49-F238E27FC236}">
                <a16:creationId xmlns:a16="http://schemas.microsoft.com/office/drawing/2014/main" id="{A9CF0224-3D01-1F40-9556-4E4F5959E7D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410086" y="4005424"/>
            <a:ext cx="930593" cy="841783"/>
          </a:xfrm>
          <a:prstGeom prst="curvedConnector3">
            <a:avLst>
              <a:gd name="adj1" fmla="val -32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FBDECEF-3363-C642-B982-EAF962130C7B}"/>
              </a:ext>
            </a:extLst>
          </p:cNvPr>
          <p:cNvSpPr txBox="1"/>
          <p:nvPr/>
        </p:nvSpPr>
        <p:spPr>
          <a:xfrm>
            <a:off x="2119141" y="6239046"/>
            <a:ext cx="2484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maps</a:t>
            </a:r>
          </a:p>
        </p:txBody>
      </p:sp>
    </p:spTree>
    <p:extLst>
      <p:ext uri="{BB962C8B-B14F-4D97-AF65-F5344CB8AC3E}">
        <p14:creationId xmlns:p14="http://schemas.microsoft.com/office/powerpoint/2010/main" val="278713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3</a:t>
            </a:fld>
            <a:endParaRPr lang="ko-KR" altLang="en-US" dirty="0"/>
          </a:p>
        </p:txBody>
      </p:sp>
      <p:pic>
        <p:nvPicPr>
          <p:cNvPr id="4098" name="Picture 2" descr="Image result for object detectio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5" y="1966405"/>
            <a:ext cx="571500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5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Top-Left Corner Pooling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30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42" y="1459832"/>
            <a:ext cx="11344974" cy="4363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531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31</a:t>
            </a:fld>
            <a:endParaRPr lang="ko-KR" altLang="en-US" dirty="0"/>
          </a:p>
        </p:txBody>
      </p:sp>
      <p:pic>
        <p:nvPicPr>
          <p:cNvPr id="5" name="Picture 61">
            <a:extLst>
              <a:ext uri="{FF2B5EF4-FFF2-40B4-BE49-F238E27FC236}">
                <a16:creationId xmlns:a16="http://schemas.microsoft.com/office/drawing/2014/main" id="{11071A5C-00F1-2446-A94B-89C32D63BE07}"/>
              </a:ext>
            </a:extLst>
          </p:cNvPr>
          <p:cNvPicPr>
            <a:picLocks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122445" y="3659940"/>
            <a:ext cx="2286000" cy="2423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2Right">
              <a:rot lat="966000" lon="17129780" rev="0"/>
            </a:camera>
            <a:lightRig rig="threePt" dir="t"/>
          </a:scene3d>
        </p:spPr>
      </p:pic>
      <p:pic>
        <p:nvPicPr>
          <p:cNvPr id="6" name="Picture 60">
            <a:extLst>
              <a:ext uri="{FF2B5EF4-FFF2-40B4-BE49-F238E27FC236}">
                <a16:creationId xmlns:a16="http://schemas.microsoft.com/office/drawing/2014/main" id="{209FF2DF-F406-7846-B087-5D4B414FCFD0}"/>
              </a:ext>
            </a:extLst>
          </p:cNvPr>
          <p:cNvPicPr>
            <a:picLocks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122445" y="999858"/>
            <a:ext cx="2286000" cy="2423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isometricOffAxis2Right">
              <a:rot lat="966000" lon="17129780" rev="0"/>
            </a:camera>
            <a:lightRig rig="threePt" dir="t"/>
          </a:scene3d>
        </p:spPr>
      </p:pic>
      <p:grpSp>
        <p:nvGrpSpPr>
          <p:cNvPr id="7" name="Group 54">
            <a:extLst>
              <a:ext uri="{FF2B5EF4-FFF2-40B4-BE49-F238E27FC236}">
                <a16:creationId xmlns:a16="http://schemas.microsoft.com/office/drawing/2014/main" id="{8A2B0048-8A0C-AF48-93BC-C2064162FE23}"/>
              </a:ext>
            </a:extLst>
          </p:cNvPr>
          <p:cNvGrpSpPr/>
          <p:nvPr/>
        </p:nvGrpSpPr>
        <p:grpSpPr>
          <a:xfrm>
            <a:off x="3009204" y="3225521"/>
            <a:ext cx="3327591" cy="939395"/>
            <a:chOff x="6904059" y="4638666"/>
            <a:chExt cx="5287941" cy="1492812"/>
          </a:xfrm>
        </p:grpSpPr>
        <p:grpSp>
          <p:nvGrpSpPr>
            <p:cNvPr id="8" name="Group 50">
              <a:extLst>
                <a:ext uri="{FF2B5EF4-FFF2-40B4-BE49-F238E27FC236}">
                  <a16:creationId xmlns:a16="http://schemas.microsoft.com/office/drawing/2014/main" id="{88E0CA5B-27F7-D248-AD2B-91A53A9642B7}"/>
                </a:ext>
              </a:extLst>
            </p:cNvPr>
            <p:cNvGrpSpPr/>
            <p:nvPr/>
          </p:nvGrpSpPr>
          <p:grpSpPr>
            <a:xfrm>
              <a:off x="6904059" y="4638666"/>
              <a:ext cx="2572439" cy="1492014"/>
              <a:chOff x="8614284" y="3607924"/>
              <a:chExt cx="2572439" cy="1492014"/>
            </a:xfrm>
          </p:grpSpPr>
          <p:sp>
            <p:nvSpPr>
              <p:cNvPr id="12" name="Triangle 17">
                <a:extLst>
                  <a:ext uri="{FF2B5EF4-FFF2-40B4-BE49-F238E27FC236}">
                    <a16:creationId xmlns:a16="http://schemas.microsoft.com/office/drawing/2014/main" id="{CA304C4D-921C-3B4A-B5B1-F5DEC8E5C29B}"/>
                  </a:ext>
                </a:extLst>
              </p:cNvPr>
              <p:cNvSpPr/>
              <p:nvPr/>
            </p:nvSpPr>
            <p:spPr>
              <a:xfrm rot="5400000">
                <a:off x="8511387" y="3710821"/>
                <a:ext cx="1492014" cy="1286219"/>
              </a:xfrm>
              <a:prstGeom prst="triangle">
                <a:avLst/>
              </a:prstGeom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riangle 62">
                <a:extLst>
                  <a:ext uri="{FF2B5EF4-FFF2-40B4-BE49-F238E27FC236}">
                    <a16:creationId xmlns:a16="http://schemas.microsoft.com/office/drawing/2014/main" id="{9002B072-C394-D945-818D-81341DB412EB}"/>
                  </a:ext>
                </a:extLst>
              </p:cNvPr>
              <p:cNvSpPr/>
              <p:nvPr/>
            </p:nvSpPr>
            <p:spPr>
              <a:xfrm rot="16200000">
                <a:off x="9797607" y="3710821"/>
                <a:ext cx="1492014" cy="1286219"/>
              </a:xfrm>
              <a:prstGeom prst="triangle">
                <a:avLst/>
              </a:prstGeom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63">
              <a:extLst>
                <a:ext uri="{FF2B5EF4-FFF2-40B4-BE49-F238E27FC236}">
                  <a16:creationId xmlns:a16="http://schemas.microsoft.com/office/drawing/2014/main" id="{26CFCCF0-EE60-B742-99D6-210C6375F691}"/>
                </a:ext>
              </a:extLst>
            </p:cNvPr>
            <p:cNvGrpSpPr/>
            <p:nvPr/>
          </p:nvGrpSpPr>
          <p:grpSpPr>
            <a:xfrm>
              <a:off x="9619561" y="4639464"/>
              <a:ext cx="2572439" cy="1492014"/>
              <a:chOff x="8614284" y="3607924"/>
              <a:chExt cx="2572439" cy="1492014"/>
            </a:xfrm>
          </p:grpSpPr>
          <p:sp>
            <p:nvSpPr>
              <p:cNvPr id="10" name="Triangle 65">
                <a:extLst>
                  <a:ext uri="{FF2B5EF4-FFF2-40B4-BE49-F238E27FC236}">
                    <a16:creationId xmlns:a16="http://schemas.microsoft.com/office/drawing/2014/main" id="{EDFFB9A2-CF00-BB4C-8B13-87CBC10D902A}"/>
                  </a:ext>
                </a:extLst>
              </p:cNvPr>
              <p:cNvSpPr/>
              <p:nvPr/>
            </p:nvSpPr>
            <p:spPr>
              <a:xfrm rot="5400000">
                <a:off x="8511387" y="3710821"/>
                <a:ext cx="1492014" cy="1286219"/>
              </a:xfrm>
              <a:prstGeom prst="triangle">
                <a:avLst/>
              </a:prstGeom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riangle 66">
                <a:extLst>
                  <a:ext uri="{FF2B5EF4-FFF2-40B4-BE49-F238E27FC236}">
                    <a16:creationId xmlns:a16="http://schemas.microsoft.com/office/drawing/2014/main" id="{21C2BBD4-F9E7-314D-9CF3-ED46BD0D561B}"/>
                  </a:ext>
                </a:extLst>
              </p:cNvPr>
              <p:cNvSpPr/>
              <p:nvPr/>
            </p:nvSpPr>
            <p:spPr>
              <a:xfrm rot="16200000">
                <a:off x="9797607" y="3710821"/>
                <a:ext cx="1492014" cy="1286219"/>
              </a:xfrm>
              <a:prstGeom prst="triangle">
                <a:avLst/>
              </a:prstGeom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" name="Group 92">
            <a:extLst>
              <a:ext uri="{FF2B5EF4-FFF2-40B4-BE49-F238E27FC236}">
                <a16:creationId xmlns:a16="http://schemas.microsoft.com/office/drawing/2014/main" id="{8D4858D2-F8F8-D645-A664-4FCC927AF33B}"/>
              </a:ext>
            </a:extLst>
          </p:cNvPr>
          <p:cNvGrpSpPr/>
          <p:nvPr/>
        </p:nvGrpSpPr>
        <p:grpSpPr>
          <a:xfrm>
            <a:off x="7948426" y="3417951"/>
            <a:ext cx="1169035" cy="2922358"/>
            <a:chOff x="5431953" y="2224223"/>
            <a:chExt cx="1786773" cy="3452844"/>
          </a:xfrm>
        </p:grpSpPr>
        <p:sp>
          <p:nvSpPr>
            <p:cNvPr id="15" name="Cube 93">
              <a:extLst>
                <a:ext uri="{FF2B5EF4-FFF2-40B4-BE49-F238E27FC236}">
                  <a16:creationId xmlns:a16="http://schemas.microsoft.com/office/drawing/2014/main" id="{C3CAF4D5-3429-3841-BB2F-9735598ECEB6}"/>
                </a:ext>
              </a:extLst>
            </p:cNvPr>
            <p:cNvSpPr/>
            <p:nvPr/>
          </p:nvSpPr>
          <p:spPr>
            <a:xfrm>
              <a:off x="5431953" y="2224223"/>
              <a:ext cx="1786773" cy="3452844"/>
            </a:xfrm>
            <a:prstGeom prst="cube">
              <a:avLst>
                <a:gd name="adj" fmla="val 51358"/>
              </a:avLst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ube 95">
              <a:extLst>
                <a:ext uri="{FF2B5EF4-FFF2-40B4-BE49-F238E27FC236}">
                  <a16:creationId xmlns:a16="http://schemas.microsoft.com/office/drawing/2014/main" id="{30A4F813-F32C-054F-9121-5B8BDBCD2F1D}"/>
                </a:ext>
              </a:extLst>
            </p:cNvPr>
            <p:cNvSpPr/>
            <p:nvPr/>
          </p:nvSpPr>
          <p:spPr>
            <a:xfrm>
              <a:off x="6254951" y="4725716"/>
              <a:ext cx="892265" cy="261257"/>
            </a:xfrm>
            <a:prstGeom prst="cube">
              <a:avLst>
                <a:gd name="adj" fmla="val 29929"/>
              </a:avLst>
            </a:prstGeom>
            <a:noFill/>
            <a:ln w="254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ube 97">
              <a:extLst>
                <a:ext uri="{FF2B5EF4-FFF2-40B4-BE49-F238E27FC236}">
                  <a16:creationId xmlns:a16="http://schemas.microsoft.com/office/drawing/2014/main" id="{A4762581-FB2E-1A40-B270-3E9AF4D40E62}"/>
                </a:ext>
              </a:extLst>
            </p:cNvPr>
            <p:cNvSpPr/>
            <p:nvPr/>
          </p:nvSpPr>
          <p:spPr>
            <a:xfrm>
              <a:off x="5816138" y="4824692"/>
              <a:ext cx="892265" cy="261257"/>
            </a:xfrm>
            <a:prstGeom prst="cube">
              <a:avLst>
                <a:gd name="adj" fmla="val 29929"/>
              </a:avLst>
            </a:prstGeom>
            <a:noFill/>
            <a:ln w="254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98">
            <a:extLst>
              <a:ext uri="{FF2B5EF4-FFF2-40B4-BE49-F238E27FC236}">
                <a16:creationId xmlns:a16="http://schemas.microsoft.com/office/drawing/2014/main" id="{54C318D0-83F6-CE4A-8B73-13E936916FA7}"/>
              </a:ext>
            </a:extLst>
          </p:cNvPr>
          <p:cNvGrpSpPr/>
          <p:nvPr/>
        </p:nvGrpSpPr>
        <p:grpSpPr>
          <a:xfrm>
            <a:off x="7948426" y="762936"/>
            <a:ext cx="1169035" cy="2922358"/>
            <a:chOff x="5431953" y="2224223"/>
            <a:chExt cx="1786773" cy="3452844"/>
          </a:xfrm>
        </p:grpSpPr>
        <p:sp>
          <p:nvSpPr>
            <p:cNvPr id="19" name="Cube 99">
              <a:extLst>
                <a:ext uri="{FF2B5EF4-FFF2-40B4-BE49-F238E27FC236}">
                  <a16:creationId xmlns:a16="http://schemas.microsoft.com/office/drawing/2014/main" id="{8B0608F7-4763-8C44-AD1B-28F1E6E745C6}"/>
                </a:ext>
              </a:extLst>
            </p:cNvPr>
            <p:cNvSpPr/>
            <p:nvPr/>
          </p:nvSpPr>
          <p:spPr>
            <a:xfrm>
              <a:off x="5431953" y="2224223"/>
              <a:ext cx="1786773" cy="3452844"/>
            </a:xfrm>
            <a:prstGeom prst="cube">
              <a:avLst>
                <a:gd name="adj" fmla="val 51358"/>
              </a:avLst>
            </a:prstGeom>
            <a:noFill/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ube 100">
              <a:extLst>
                <a:ext uri="{FF2B5EF4-FFF2-40B4-BE49-F238E27FC236}">
                  <a16:creationId xmlns:a16="http://schemas.microsoft.com/office/drawing/2014/main" id="{C348EA52-AF21-9647-AA67-7A1D555FA41F}"/>
                </a:ext>
              </a:extLst>
            </p:cNvPr>
            <p:cNvSpPr/>
            <p:nvPr/>
          </p:nvSpPr>
          <p:spPr>
            <a:xfrm>
              <a:off x="5985654" y="2912936"/>
              <a:ext cx="892265" cy="261257"/>
            </a:xfrm>
            <a:prstGeom prst="cube">
              <a:avLst>
                <a:gd name="adj" fmla="val 29929"/>
              </a:avLst>
            </a:prstGeom>
            <a:noFill/>
            <a:ln w="254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be 102">
              <a:extLst>
                <a:ext uri="{FF2B5EF4-FFF2-40B4-BE49-F238E27FC236}">
                  <a16:creationId xmlns:a16="http://schemas.microsoft.com/office/drawing/2014/main" id="{C89666EA-1A87-6244-9ACC-1169D1459207}"/>
                </a:ext>
              </a:extLst>
            </p:cNvPr>
            <p:cNvSpPr/>
            <p:nvPr/>
          </p:nvSpPr>
          <p:spPr>
            <a:xfrm>
              <a:off x="5515505" y="3442649"/>
              <a:ext cx="892265" cy="261257"/>
            </a:xfrm>
            <a:prstGeom prst="cube">
              <a:avLst>
                <a:gd name="adj" fmla="val 29929"/>
              </a:avLst>
            </a:prstGeom>
            <a:noFill/>
            <a:ln w="254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Cube 137">
            <a:extLst>
              <a:ext uri="{FF2B5EF4-FFF2-40B4-BE49-F238E27FC236}">
                <a16:creationId xmlns:a16="http://schemas.microsoft.com/office/drawing/2014/main" id="{90F6AC16-6EDA-1447-9CB4-4668892E60DA}"/>
              </a:ext>
            </a:extLst>
          </p:cNvPr>
          <p:cNvSpPr/>
          <p:nvPr/>
        </p:nvSpPr>
        <p:spPr>
          <a:xfrm>
            <a:off x="9487274" y="888739"/>
            <a:ext cx="29098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ube 138">
            <a:extLst>
              <a:ext uri="{FF2B5EF4-FFF2-40B4-BE49-F238E27FC236}">
                <a16:creationId xmlns:a16="http://schemas.microsoft.com/office/drawing/2014/main" id="{6C1F2460-594A-4444-8216-49800C7624DB}"/>
              </a:ext>
            </a:extLst>
          </p:cNvPr>
          <p:cNvSpPr/>
          <p:nvPr/>
        </p:nvSpPr>
        <p:spPr>
          <a:xfrm>
            <a:off x="10179137" y="897450"/>
            <a:ext cx="425787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E8FF90-687A-7642-A345-3DEB5D7B5CA9}"/>
              </a:ext>
            </a:extLst>
          </p:cNvPr>
          <p:cNvSpPr txBox="1"/>
          <p:nvPr/>
        </p:nvSpPr>
        <p:spPr>
          <a:xfrm>
            <a:off x="9164121" y="517659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Corner?</a:t>
            </a:r>
            <a:endParaRPr lang="en-US" dirty="0"/>
          </a:p>
        </p:txBody>
      </p:sp>
      <p:grpSp>
        <p:nvGrpSpPr>
          <p:cNvPr id="25" name="Group 140">
            <a:extLst>
              <a:ext uri="{FF2B5EF4-FFF2-40B4-BE49-F238E27FC236}">
                <a16:creationId xmlns:a16="http://schemas.microsoft.com/office/drawing/2014/main" id="{0E512C0C-A1EE-3B4E-924C-214D0A332F41}"/>
              </a:ext>
            </a:extLst>
          </p:cNvPr>
          <p:cNvGrpSpPr/>
          <p:nvPr/>
        </p:nvGrpSpPr>
        <p:grpSpPr>
          <a:xfrm>
            <a:off x="11070686" y="2892574"/>
            <a:ext cx="430401" cy="245006"/>
            <a:chOff x="3254893" y="3003082"/>
            <a:chExt cx="430401" cy="245006"/>
          </a:xfrm>
          <a:solidFill>
            <a:srgbClr val="92D050"/>
          </a:solidFill>
        </p:grpSpPr>
        <p:sp>
          <p:nvSpPr>
            <p:cNvPr id="26" name="Rectangle 141">
              <a:extLst>
                <a:ext uri="{FF2B5EF4-FFF2-40B4-BE49-F238E27FC236}">
                  <a16:creationId xmlns:a16="http://schemas.microsoft.com/office/drawing/2014/main" id="{2768A7E9-70D3-6B44-BC98-AACCC1F9C996}"/>
                </a:ext>
              </a:extLst>
            </p:cNvPr>
            <p:cNvSpPr/>
            <p:nvPr/>
          </p:nvSpPr>
          <p:spPr>
            <a:xfrm>
              <a:off x="3330710" y="3003082"/>
              <a:ext cx="81249" cy="245006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142">
              <a:extLst>
                <a:ext uri="{FF2B5EF4-FFF2-40B4-BE49-F238E27FC236}">
                  <a16:creationId xmlns:a16="http://schemas.microsoft.com/office/drawing/2014/main" id="{2DDA21BB-D880-C24F-AB6B-8BDC865BA3DC}"/>
                </a:ext>
              </a:extLst>
            </p:cNvPr>
            <p:cNvSpPr/>
            <p:nvPr/>
          </p:nvSpPr>
          <p:spPr>
            <a:xfrm>
              <a:off x="3429469" y="3112456"/>
              <a:ext cx="81249" cy="13563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43">
              <a:extLst>
                <a:ext uri="{FF2B5EF4-FFF2-40B4-BE49-F238E27FC236}">
                  <a16:creationId xmlns:a16="http://schemas.microsoft.com/office/drawing/2014/main" id="{9D55D1D5-ADBF-6C49-9DC8-06C5CB76A467}"/>
                </a:ext>
              </a:extLst>
            </p:cNvPr>
            <p:cNvSpPr/>
            <p:nvPr/>
          </p:nvSpPr>
          <p:spPr>
            <a:xfrm>
              <a:off x="3528228" y="3058266"/>
              <a:ext cx="81249" cy="18982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144">
              <a:extLst>
                <a:ext uri="{FF2B5EF4-FFF2-40B4-BE49-F238E27FC236}">
                  <a16:creationId xmlns:a16="http://schemas.microsoft.com/office/drawing/2014/main" id="{57994E27-5D89-194A-A2AE-E73F61B7FC9C}"/>
                </a:ext>
              </a:extLst>
            </p:cNvPr>
            <p:cNvCxnSpPr/>
            <p:nvPr/>
          </p:nvCxnSpPr>
          <p:spPr>
            <a:xfrm>
              <a:off x="3254893" y="3248088"/>
              <a:ext cx="430401" cy="0"/>
            </a:xfrm>
            <a:prstGeom prst="line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148">
            <a:extLst>
              <a:ext uri="{FF2B5EF4-FFF2-40B4-BE49-F238E27FC236}">
                <a16:creationId xmlns:a16="http://schemas.microsoft.com/office/drawing/2014/main" id="{E15F85CA-0E94-D647-A2FF-FDD9F825A06D}"/>
              </a:ext>
            </a:extLst>
          </p:cNvPr>
          <p:cNvGrpSpPr/>
          <p:nvPr/>
        </p:nvGrpSpPr>
        <p:grpSpPr>
          <a:xfrm>
            <a:off x="11035917" y="1554525"/>
            <a:ext cx="419126" cy="242472"/>
            <a:chOff x="6358698" y="2991220"/>
            <a:chExt cx="419126" cy="242472"/>
          </a:xfrm>
          <a:solidFill>
            <a:srgbClr val="FF0000"/>
          </a:solidFill>
        </p:grpSpPr>
        <p:sp>
          <p:nvSpPr>
            <p:cNvPr id="31" name="Rectangle 149">
              <a:extLst>
                <a:ext uri="{FF2B5EF4-FFF2-40B4-BE49-F238E27FC236}">
                  <a16:creationId xmlns:a16="http://schemas.microsoft.com/office/drawing/2014/main" id="{EDEF8A80-9EDE-8449-9834-5A914F4B8D47}"/>
                </a:ext>
              </a:extLst>
            </p:cNvPr>
            <p:cNvSpPr/>
            <p:nvPr/>
          </p:nvSpPr>
          <p:spPr>
            <a:xfrm>
              <a:off x="6432528" y="3194332"/>
              <a:ext cx="79121" cy="39360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150">
              <a:extLst>
                <a:ext uri="{FF2B5EF4-FFF2-40B4-BE49-F238E27FC236}">
                  <a16:creationId xmlns:a16="http://schemas.microsoft.com/office/drawing/2014/main" id="{E9AB72B6-576F-174F-8B16-384760DD02D4}"/>
                </a:ext>
              </a:extLst>
            </p:cNvPr>
            <p:cNvSpPr/>
            <p:nvPr/>
          </p:nvSpPr>
          <p:spPr>
            <a:xfrm>
              <a:off x="6528700" y="3021804"/>
              <a:ext cx="79121" cy="211887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151">
              <a:extLst>
                <a:ext uri="{FF2B5EF4-FFF2-40B4-BE49-F238E27FC236}">
                  <a16:creationId xmlns:a16="http://schemas.microsoft.com/office/drawing/2014/main" id="{8BBBB003-B20F-7440-B974-823C3E8FFAD5}"/>
                </a:ext>
              </a:extLst>
            </p:cNvPr>
            <p:cNvSpPr/>
            <p:nvPr/>
          </p:nvSpPr>
          <p:spPr>
            <a:xfrm>
              <a:off x="6624872" y="2991220"/>
              <a:ext cx="79121" cy="242471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152">
              <a:extLst>
                <a:ext uri="{FF2B5EF4-FFF2-40B4-BE49-F238E27FC236}">
                  <a16:creationId xmlns:a16="http://schemas.microsoft.com/office/drawing/2014/main" id="{6159A42B-4D52-124D-8706-1F3CF32A989E}"/>
                </a:ext>
              </a:extLst>
            </p:cNvPr>
            <p:cNvCxnSpPr/>
            <p:nvPr/>
          </p:nvCxnSpPr>
          <p:spPr>
            <a:xfrm>
              <a:off x="6358698" y="3233691"/>
              <a:ext cx="419126" cy="0"/>
            </a:xfrm>
            <a:prstGeom prst="line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154">
            <a:extLst>
              <a:ext uri="{FF2B5EF4-FFF2-40B4-BE49-F238E27FC236}">
                <a16:creationId xmlns:a16="http://schemas.microsoft.com/office/drawing/2014/main" id="{BE8ADAD7-D429-994F-BF95-CF70218674A5}"/>
              </a:ext>
            </a:extLst>
          </p:cNvPr>
          <p:cNvCxnSpPr>
            <a:cxnSpLocks/>
            <a:stCxn id="20" idx="5"/>
            <a:endCxn id="22" idx="2"/>
          </p:cNvCxnSpPr>
          <p:nvPr/>
        </p:nvCxnSpPr>
        <p:spPr>
          <a:xfrm flipV="1">
            <a:off x="8894481" y="1066987"/>
            <a:ext cx="592793" cy="356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56">
            <a:extLst>
              <a:ext uri="{FF2B5EF4-FFF2-40B4-BE49-F238E27FC236}">
                <a16:creationId xmlns:a16="http://schemas.microsoft.com/office/drawing/2014/main" id="{E1B53FA3-ADFE-6841-8177-D754D7EEC12F}"/>
              </a:ext>
            </a:extLst>
          </p:cNvPr>
          <p:cNvCxnSpPr>
            <a:cxnSpLocks/>
          </p:cNvCxnSpPr>
          <p:nvPr/>
        </p:nvCxnSpPr>
        <p:spPr>
          <a:xfrm>
            <a:off x="8554544" y="1919472"/>
            <a:ext cx="928452" cy="4844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158">
            <a:extLst>
              <a:ext uri="{FF2B5EF4-FFF2-40B4-BE49-F238E27FC236}">
                <a16:creationId xmlns:a16="http://schemas.microsoft.com/office/drawing/2014/main" id="{0879BF1F-796D-174B-A132-0E5B7B073053}"/>
              </a:ext>
            </a:extLst>
          </p:cNvPr>
          <p:cNvCxnSpPr>
            <a:cxnSpLocks/>
            <a:stCxn id="16" idx="5"/>
            <a:endCxn id="60" idx="2"/>
          </p:cNvCxnSpPr>
          <p:nvPr/>
        </p:nvCxnSpPr>
        <p:spPr>
          <a:xfrm flipV="1">
            <a:off x="9070674" y="4290993"/>
            <a:ext cx="437592" cy="13215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160">
            <a:extLst>
              <a:ext uri="{FF2B5EF4-FFF2-40B4-BE49-F238E27FC236}">
                <a16:creationId xmlns:a16="http://schemas.microsoft.com/office/drawing/2014/main" id="{45BF2F93-11CE-D245-9ABD-2C0ECA2BF6E0}"/>
              </a:ext>
            </a:extLst>
          </p:cNvPr>
          <p:cNvCxnSpPr>
            <a:cxnSpLocks/>
          </p:cNvCxnSpPr>
          <p:nvPr/>
        </p:nvCxnSpPr>
        <p:spPr>
          <a:xfrm flipV="1">
            <a:off x="8746884" y="5718033"/>
            <a:ext cx="729882" cy="225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63">
            <a:extLst>
              <a:ext uri="{FF2B5EF4-FFF2-40B4-BE49-F238E27FC236}">
                <a16:creationId xmlns:a16="http://schemas.microsoft.com/office/drawing/2014/main" id="{0B4B4A02-BCB6-E44F-BDFE-4C4D3765B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3423" y="2433740"/>
            <a:ext cx="3337476" cy="2503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RightFacing"/>
            <a:lightRig rig="threePt" dir="t"/>
          </a:scene3d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2E5019F-D33D-574C-8F8A-46DADEACAAC1}"/>
              </a:ext>
            </a:extLst>
          </p:cNvPr>
          <p:cNvSpPr txBox="1"/>
          <p:nvPr/>
        </p:nvSpPr>
        <p:spPr>
          <a:xfrm>
            <a:off x="6918833" y="157623"/>
            <a:ext cx="242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Top-Left Corner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EB109E-82BD-DF45-AA3F-1D3C6E6E7610}"/>
              </a:ext>
            </a:extLst>
          </p:cNvPr>
          <p:cNvSpPr txBox="1"/>
          <p:nvPr/>
        </p:nvSpPr>
        <p:spPr>
          <a:xfrm>
            <a:off x="5803900" y="6243644"/>
            <a:ext cx="3307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Bottom-Right Corner</a:t>
            </a:r>
          </a:p>
        </p:txBody>
      </p:sp>
      <p:cxnSp>
        <p:nvCxnSpPr>
          <p:cNvPr id="42" name="Straight Arrow Connector 174">
            <a:extLst>
              <a:ext uri="{FF2B5EF4-FFF2-40B4-BE49-F238E27FC236}">
                <a16:creationId xmlns:a16="http://schemas.microsoft.com/office/drawing/2014/main" id="{172CDD7A-FFCC-0B43-8041-4FA57831CCBA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6336795" y="2403963"/>
            <a:ext cx="1666297" cy="1291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09DF1F0-4D42-6549-BBDA-9856676887D2}"/>
              </a:ext>
            </a:extLst>
          </p:cNvPr>
          <p:cNvSpPr txBox="1"/>
          <p:nvPr/>
        </p:nvSpPr>
        <p:spPr>
          <a:xfrm>
            <a:off x="3163698" y="4413940"/>
            <a:ext cx="3079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Hourglass </a:t>
            </a:r>
            <a:r>
              <a:rPr lang="en-US" sz="2400" dirty="0" smtClean="0"/>
              <a:t>Network</a:t>
            </a:r>
            <a:r>
              <a:rPr lang="en-US" altLang="zh-TW" sz="2400" baseline="30000" dirty="0"/>
              <a:t>1</a:t>
            </a:r>
            <a:endParaRPr lang="en-US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FDE2FF-3EFA-4548-AB35-3FCD30F8D7C4}"/>
              </a:ext>
            </a:extLst>
          </p:cNvPr>
          <p:cNvSpPr txBox="1"/>
          <p:nvPr/>
        </p:nvSpPr>
        <p:spPr>
          <a:xfrm>
            <a:off x="9897475" y="510841"/>
            <a:ext cx="98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Class</a:t>
            </a:r>
            <a:endParaRPr lang="en-US" dirty="0"/>
          </a:p>
        </p:txBody>
      </p:sp>
      <p:sp>
        <p:nvSpPr>
          <p:cNvPr id="45" name="Cube 67">
            <a:extLst>
              <a:ext uri="{FF2B5EF4-FFF2-40B4-BE49-F238E27FC236}">
                <a16:creationId xmlns:a16="http://schemas.microsoft.com/office/drawing/2014/main" id="{236BC2EA-D259-F145-A8EF-074337434C79}"/>
              </a:ext>
            </a:extLst>
          </p:cNvPr>
          <p:cNvSpPr/>
          <p:nvPr/>
        </p:nvSpPr>
        <p:spPr>
          <a:xfrm>
            <a:off x="10758510" y="897449"/>
            <a:ext cx="1129037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5F23955-FBDA-AD4D-A7C1-2DA6A8A1A01B}"/>
              </a:ext>
            </a:extLst>
          </p:cNvPr>
          <p:cNvSpPr txBox="1"/>
          <p:nvPr/>
        </p:nvSpPr>
        <p:spPr>
          <a:xfrm>
            <a:off x="10682757" y="499967"/>
            <a:ext cx="140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Embedding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5A55BC-A2FE-1B43-BF33-4F4AFCAB5F7B}"/>
              </a:ext>
            </a:extLst>
          </p:cNvPr>
          <p:cNvSpPr txBox="1"/>
          <p:nvPr/>
        </p:nvSpPr>
        <p:spPr>
          <a:xfrm>
            <a:off x="9338886" y="1503643"/>
            <a:ext cx="56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0B6BFD-D262-E44E-8CF5-BE0E9629913C}"/>
              </a:ext>
            </a:extLst>
          </p:cNvPr>
          <p:cNvSpPr txBox="1"/>
          <p:nvPr/>
        </p:nvSpPr>
        <p:spPr>
          <a:xfrm>
            <a:off x="9955245" y="1505445"/>
            <a:ext cx="96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cxnSp>
        <p:nvCxnSpPr>
          <p:cNvPr id="49" name="Straight Arrow Connector 71">
            <a:extLst>
              <a:ext uri="{FF2B5EF4-FFF2-40B4-BE49-F238E27FC236}">
                <a16:creationId xmlns:a16="http://schemas.microsoft.com/office/drawing/2014/main" id="{C286352A-1849-A14B-8A28-ED6322DDE0F7}"/>
              </a:ext>
            </a:extLst>
          </p:cNvPr>
          <p:cNvCxnSpPr>
            <a:cxnSpLocks/>
          </p:cNvCxnSpPr>
          <p:nvPr/>
        </p:nvCxnSpPr>
        <p:spPr>
          <a:xfrm>
            <a:off x="9633761" y="1258491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72">
            <a:extLst>
              <a:ext uri="{FF2B5EF4-FFF2-40B4-BE49-F238E27FC236}">
                <a16:creationId xmlns:a16="http://schemas.microsoft.com/office/drawing/2014/main" id="{887B97B4-2E58-2F43-8B04-9C4CB6540ACB}"/>
              </a:ext>
            </a:extLst>
          </p:cNvPr>
          <p:cNvCxnSpPr>
            <a:cxnSpLocks/>
          </p:cNvCxnSpPr>
          <p:nvPr/>
        </p:nvCxnSpPr>
        <p:spPr>
          <a:xfrm>
            <a:off x="10375441" y="1258491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73">
            <a:extLst>
              <a:ext uri="{FF2B5EF4-FFF2-40B4-BE49-F238E27FC236}">
                <a16:creationId xmlns:a16="http://schemas.microsoft.com/office/drawing/2014/main" id="{E6682B5C-AA77-AA4F-B319-27D0C60F6767}"/>
              </a:ext>
            </a:extLst>
          </p:cNvPr>
          <p:cNvCxnSpPr>
            <a:cxnSpLocks/>
          </p:cNvCxnSpPr>
          <p:nvPr/>
        </p:nvCxnSpPr>
        <p:spPr>
          <a:xfrm>
            <a:off x="11269759" y="1258491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Cube 74">
            <a:extLst>
              <a:ext uri="{FF2B5EF4-FFF2-40B4-BE49-F238E27FC236}">
                <a16:creationId xmlns:a16="http://schemas.microsoft.com/office/drawing/2014/main" id="{6B109DDC-93FB-924E-8D64-8FB721B2F789}"/>
              </a:ext>
            </a:extLst>
          </p:cNvPr>
          <p:cNvSpPr/>
          <p:nvPr/>
        </p:nvSpPr>
        <p:spPr>
          <a:xfrm>
            <a:off x="9502232" y="2209926"/>
            <a:ext cx="29098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Cube 75">
            <a:extLst>
              <a:ext uri="{FF2B5EF4-FFF2-40B4-BE49-F238E27FC236}">
                <a16:creationId xmlns:a16="http://schemas.microsoft.com/office/drawing/2014/main" id="{3C176436-8E6D-BE4B-BC61-4A48113BFD82}"/>
              </a:ext>
            </a:extLst>
          </p:cNvPr>
          <p:cNvSpPr/>
          <p:nvPr/>
        </p:nvSpPr>
        <p:spPr>
          <a:xfrm>
            <a:off x="10194095" y="2218637"/>
            <a:ext cx="425787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Cube 81">
            <a:extLst>
              <a:ext uri="{FF2B5EF4-FFF2-40B4-BE49-F238E27FC236}">
                <a16:creationId xmlns:a16="http://schemas.microsoft.com/office/drawing/2014/main" id="{04FD6B42-A6DE-604F-A423-3B23C8B02C7D}"/>
              </a:ext>
            </a:extLst>
          </p:cNvPr>
          <p:cNvSpPr/>
          <p:nvPr/>
        </p:nvSpPr>
        <p:spPr>
          <a:xfrm>
            <a:off x="10773468" y="2218636"/>
            <a:ext cx="1129037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89A710-AD96-004A-BED6-A76FEFF26843}"/>
              </a:ext>
            </a:extLst>
          </p:cNvPr>
          <p:cNvSpPr txBox="1"/>
          <p:nvPr/>
        </p:nvSpPr>
        <p:spPr>
          <a:xfrm>
            <a:off x="9353844" y="2824830"/>
            <a:ext cx="56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873238-DF60-B44D-AC41-80C36D0AB5C9}"/>
              </a:ext>
            </a:extLst>
          </p:cNvPr>
          <p:cNvSpPr txBox="1"/>
          <p:nvPr/>
        </p:nvSpPr>
        <p:spPr>
          <a:xfrm>
            <a:off x="9970203" y="2826632"/>
            <a:ext cx="108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cxnSp>
        <p:nvCxnSpPr>
          <p:cNvPr id="57" name="Straight Arrow Connector 84">
            <a:extLst>
              <a:ext uri="{FF2B5EF4-FFF2-40B4-BE49-F238E27FC236}">
                <a16:creationId xmlns:a16="http://schemas.microsoft.com/office/drawing/2014/main" id="{71EBEBC9-B0BB-2B48-860B-DF9A0B52C681}"/>
              </a:ext>
            </a:extLst>
          </p:cNvPr>
          <p:cNvCxnSpPr>
            <a:cxnSpLocks/>
          </p:cNvCxnSpPr>
          <p:nvPr/>
        </p:nvCxnSpPr>
        <p:spPr>
          <a:xfrm>
            <a:off x="9648719" y="2579678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85">
            <a:extLst>
              <a:ext uri="{FF2B5EF4-FFF2-40B4-BE49-F238E27FC236}">
                <a16:creationId xmlns:a16="http://schemas.microsoft.com/office/drawing/2014/main" id="{29F84199-EDEC-3E4D-8413-FD88B2846B33}"/>
              </a:ext>
            </a:extLst>
          </p:cNvPr>
          <p:cNvCxnSpPr>
            <a:cxnSpLocks/>
          </p:cNvCxnSpPr>
          <p:nvPr/>
        </p:nvCxnSpPr>
        <p:spPr>
          <a:xfrm>
            <a:off x="10390399" y="2579678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86">
            <a:extLst>
              <a:ext uri="{FF2B5EF4-FFF2-40B4-BE49-F238E27FC236}">
                <a16:creationId xmlns:a16="http://schemas.microsoft.com/office/drawing/2014/main" id="{7AEF4520-107F-DC47-BFDF-E2C75B001056}"/>
              </a:ext>
            </a:extLst>
          </p:cNvPr>
          <p:cNvCxnSpPr>
            <a:cxnSpLocks/>
          </p:cNvCxnSpPr>
          <p:nvPr/>
        </p:nvCxnSpPr>
        <p:spPr>
          <a:xfrm>
            <a:off x="11284717" y="2579678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ube 87">
            <a:extLst>
              <a:ext uri="{FF2B5EF4-FFF2-40B4-BE49-F238E27FC236}">
                <a16:creationId xmlns:a16="http://schemas.microsoft.com/office/drawing/2014/main" id="{2C8C5FC9-3788-8041-A097-CFE6D16035F0}"/>
              </a:ext>
            </a:extLst>
          </p:cNvPr>
          <p:cNvSpPr/>
          <p:nvPr/>
        </p:nvSpPr>
        <p:spPr>
          <a:xfrm>
            <a:off x="9508266" y="4112745"/>
            <a:ext cx="29098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Cube 88">
            <a:extLst>
              <a:ext uri="{FF2B5EF4-FFF2-40B4-BE49-F238E27FC236}">
                <a16:creationId xmlns:a16="http://schemas.microsoft.com/office/drawing/2014/main" id="{988659B9-E0A4-FA46-9588-DFB8733AA5B9}"/>
              </a:ext>
            </a:extLst>
          </p:cNvPr>
          <p:cNvSpPr/>
          <p:nvPr/>
        </p:nvSpPr>
        <p:spPr>
          <a:xfrm>
            <a:off x="10200129" y="4121456"/>
            <a:ext cx="425787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oup 89">
            <a:extLst>
              <a:ext uri="{FF2B5EF4-FFF2-40B4-BE49-F238E27FC236}">
                <a16:creationId xmlns:a16="http://schemas.microsoft.com/office/drawing/2014/main" id="{629E168D-6339-E649-83A1-6953AC17C25F}"/>
              </a:ext>
            </a:extLst>
          </p:cNvPr>
          <p:cNvGrpSpPr/>
          <p:nvPr/>
        </p:nvGrpSpPr>
        <p:grpSpPr>
          <a:xfrm>
            <a:off x="11056909" y="4778531"/>
            <a:ext cx="419126" cy="242472"/>
            <a:chOff x="6358698" y="2991220"/>
            <a:chExt cx="419126" cy="242472"/>
          </a:xfrm>
          <a:solidFill>
            <a:srgbClr val="FF0000"/>
          </a:solidFill>
        </p:grpSpPr>
        <p:sp>
          <p:nvSpPr>
            <p:cNvPr id="63" name="Rectangle 90">
              <a:extLst>
                <a:ext uri="{FF2B5EF4-FFF2-40B4-BE49-F238E27FC236}">
                  <a16:creationId xmlns:a16="http://schemas.microsoft.com/office/drawing/2014/main" id="{6ED2714E-E4E6-1D44-8235-FDB7732682E9}"/>
                </a:ext>
              </a:extLst>
            </p:cNvPr>
            <p:cNvSpPr/>
            <p:nvPr/>
          </p:nvSpPr>
          <p:spPr>
            <a:xfrm>
              <a:off x="6432528" y="3194332"/>
              <a:ext cx="79121" cy="39360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91">
              <a:extLst>
                <a:ext uri="{FF2B5EF4-FFF2-40B4-BE49-F238E27FC236}">
                  <a16:creationId xmlns:a16="http://schemas.microsoft.com/office/drawing/2014/main" id="{D3D051C3-B8F1-8940-A508-10504A2EF507}"/>
                </a:ext>
              </a:extLst>
            </p:cNvPr>
            <p:cNvSpPr/>
            <p:nvPr/>
          </p:nvSpPr>
          <p:spPr>
            <a:xfrm>
              <a:off x="6528700" y="3021804"/>
              <a:ext cx="79121" cy="211887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94">
              <a:extLst>
                <a:ext uri="{FF2B5EF4-FFF2-40B4-BE49-F238E27FC236}">
                  <a16:creationId xmlns:a16="http://schemas.microsoft.com/office/drawing/2014/main" id="{72FA1209-8581-AF4B-97DD-9C63472C5013}"/>
                </a:ext>
              </a:extLst>
            </p:cNvPr>
            <p:cNvSpPr/>
            <p:nvPr/>
          </p:nvSpPr>
          <p:spPr>
            <a:xfrm>
              <a:off x="6624872" y="2991220"/>
              <a:ext cx="79121" cy="242471"/>
            </a:xfrm>
            <a:prstGeom prst="rect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96">
              <a:extLst>
                <a:ext uri="{FF2B5EF4-FFF2-40B4-BE49-F238E27FC236}">
                  <a16:creationId xmlns:a16="http://schemas.microsoft.com/office/drawing/2014/main" id="{34CB1AF2-4489-EE44-8386-5B30CCC895A4}"/>
                </a:ext>
              </a:extLst>
            </p:cNvPr>
            <p:cNvCxnSpPr/>
            <p:nvPr/>
          </p:nvCxnSpPr>
          <p:spPr>
            <a:xfrm>
              <a:off x="6358698" y="3233691"/>
              <a:ext cx="419126" cy="0"/>
            </a:xfrm>
            <a:prstGeom prst="line">
              <a:avLst/>
            </a:prstGeom>
            <a:grpFill/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Cube 101">
            <a:extLst>
              <a:ext uri="{FF2B5EF4-FFF2-40B4-BE49-F238E27FC236}">
                <a16:creationId xmlns:a16="http://schemas.microsoft.com/office/drawing/2014/main" id="{B3F69F55-3BAB-2642-BD9C-9B3E5D0A197D}"/>
              </a:ext>
            </a:extLst>
          </p:cNvPr>
          <p:cNvSpPr/>
          <p:nvPr/>
        </p:nvSpPr>
        <p:spPr>
          <a:xfrm>
            <a:off x="10779502" y="4121455"/>
            <a:ext cx="1129037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3DFECA-BB2A-FC45-8C41-7008E90F511B}"/>
              </a:ext>
            </a:extLst>
          </p:cNvPr>
          <p:cNvSpPr txBox="1"/>
          <p:nvPr/>
        </p:nvSpPr>
        <p:spPr>
          <a:xfrm>
            <a:off x="9359878" y="4727649"/>
            <a:ext cx="56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EDD247-57F4-C74F-9C75-D508C8F326FF}"/>
              </a:ext>
            </a:extLst>
          </p:cNvPr>
          <p:cNvSpPr txBox="1"/>
          <p:nvPr/>
        </p:nvSpPr>
        <p:spPr>
          <a:xfrm>
            <a:off x="9976237" y="4729451"/>
            <a:ext cx="104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cxnSp>
        <p:nvCxnSpPr>
          <p:cNvPr id="70" name="Straight Arrow Connector 121">
            <a:extLst>
              <a:ext uri="{FF2B5EF4-FFF2-40B4-BE49-F238E27FC236}">
                <a16:creationId xmlns:a16="http://schemas.microsoft.com/office/drawing/2014/main" id="{9F944B84-FA93-F34D-BD4C-A2809032D5B1}"/>
              </a:ext>
            </a:extLst>
          </p:cNvPr>
          <p:cNvCxnSpPr>
            <a:cxnSpLocks/>
          </p:cNvCxnSpPr>
          <p:nvPr/>
        </p:nvCxnSpPr>
        <p:spPr>
          <a:xfrm>
            <a:off x="9654753" y="4482497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122">
            <a:extLst>
              <a:ext uri="{FF2B5EF4-FFF2-40B4-BE49-F238E27FC236}">
                <a16:creationId xmlns:a16="http://schemas.microsoft.com/office/drawing/2014/main" id="{E4180B1A-119D-844B-B0E7-2F64D60F87F8}"/>
              </a:ext>
            </a:extLst>
          </p:cNvPr>
          <p:cNvCxnSpPr>
            <a:cxnSpLocks/>
          </p:cNvCxnSpPr>
          <p:nvPr/>
        </p:nvCxnSpPr>
        <p:spPr>
          <a:xfrm>
            <a:off x="10396433" y="4482497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123">
            <a:extLst>
              <a:ext uri="{FF2B5EF4-FFF2-40B4-BE49-F238E27FC236}">
                <a16:creationId xmlns:a16="http://schemas.microsoft.com/office/drawing/2014/main" id="{554AD6DD-186F-664F-AA62-FB170E27F961}"/>
              </a:ext>
            </a:extLst>
          </p:cNvPr>
          <p:cNvCxnSpPr>
            <a:cxnSpLocks/>
          </p:cNvCxnSpPr>
          <p:nvPr/>
        </p:nvCxnSpPr>
        <p:spPr>
          <a:xfrm>
            <a:off x="11290751" y="4482497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3" name="Group 136">
            <a:extLst>
              <a:ext uri="{FF2B5EF4-FFF2-40B4-BE49-F238E27FC236}">
                <a16:creationId xmlns:a16="http://schemas.microsoft.com/office/drawing/2014/main" id="{6ED12196-C70A-3F41-B3C8-69354570AF37}"/>
              </a:ext>
            </a:extLst>
          </p:cNvPr>
          <p:cNvGrpSpPr/>
          <p:nvPr/>
        </p:nvGrpSpPr>
        <p:grpSpPr>
          <a:xfrm>
            <a:off x="11070686" y="6226761"/>
            <a:ext cx="430401" cy="245006"/>
            <a:chOff x="3254893" y="3003082"/>
            <a:chExt cx="430401" cy="245006"/>
          </a:xfrm>
          <a:solidFill>
            <a:srgbClr val="92D050"/>
          </a:solidFill>
        </p:grpSpPr>
        <p:sp>
          <p:nvSpPr>
            <p:cNvPr id="74" name="Rectangle 153">
              <a:extLst>
                <a:ext uri="{FF2B5EF4-FFF2-40B4-BE49-F238E27FC236}">
                  <a16:creationId xmlns:a16="http://schemas.microsoft.com/office/drawing/2014/main" id="{C5F21C9B-197E-A347-991A-40563A1AEA1E}"/>
                </a:ext>
              </a:extLst>
            </p:cNvPr>
            <p:cNvSpPr/>
            <p:nvPr/>
          </p:nvSpPr>
          <p:spPr>
            <a:xfrm>
              <a:off x="3330710" y="3003082"/>
              <a:ext cx="81249" cy="245006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155">
              <a:extLst>
                <a:ext uri="{FF2B5EF4-FFF2-40B4-BE49-F238E27FC236}">
                  <a16:creationId xmlns:a16="http://schemas.microsoft.com/office/drawing/2014/main" id="{67907E43-2266-4640-9A89-A644E4AF3A89}"/>
                </a:ext>
              </a:extLst>
            </p:cNvPr>
            <p:cNvSpPr/>
            <p:nvPr/>
          </p:nvSpPr>
          <p:spPr>
            <a:xfrm>
              <a:off x="3429469" y="3112456"/>
              <a:ext cx="81249" cy="13563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157">
              <a:extLst>
                <a:ext uri="{FF2B5EF4-FFF2-40B4-BE49-F238E27FC236}">
                  <a16:creationId xmlns:a16="http://schemas.microsoft.com/office/drawing/2014/main" id="{F2FCA45D-012B-494F-9D74-7E369A9C866D}"/>
                </a:ext>
              </a:extLst>
            </p:cNvPr>
            <p:cNvSpPr/>
            <p:nvPr/>
          </p:nvSpPr>
          <p:spPr>
            <a:xfrm>
              <a:off x="3528228" y="3058266"/>
              <a:ext cx="81249" cy="189822"/>
            </a:xfrm>
            <a:prstGeom prst="rect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159">
              <a:extLst>
                <a:ext uri="{FF2B5EF4-FFF2-40B4-BE49-F238E27FC236}">
                  <a16:creationId xmlns:a16="http://schemas.microsoft.com/office/drawing/2014/main" id="{2A56D663-A4FA-234E-924F-2C83F9EABAE7}"/>
                </a:ext>
              </a:extLst>
            </p:cNvPr>
            <p:cNvCxnSpPr/>
            <p:nvPr/>
          </p:nvCxnSpPr>
          <p:spPr>
            <a:xfrm>
              <a:off x="3254893" y="3248088"/>
              <a:ext cx="430401" cy="0"/>
            </a:xfrm>
            <a:prstGeom prst="line">
              <a:avLst/>
            </a:prstGeom>
            <a:grpFill/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Cube 161">
            <a:extLst>
              <a:ext uri="{FF2B5EF4-FFF2-40B4-BE49-F238E27FC236}">
                <a16:creationId xmlns:a16="http://schemas.microsoft.com/office/drawing/2014/main" id="{83C08159-C831-3549-9463-48FB9C2C897F}"/>
              </a:ext>
            </a:extLst>
          </p:cNvPr>
          <p:cNvSpPr/>
          <p:nvPr/>
        </p:nvSpPr>
        <p:spPr>
          <a:xfrm>
            <a:off x="9502232" y="5544113"/>
            <a:ext cx="290984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Cube 162">
            <a:extLst>
              <a:ext uri="{FF2B5EF4-FFF2-40B4-BE49-F238E27FC236}">
                <a16:creationId xmlns:a16="http://schemas.microsoft.com/office/drawing/2014/main" id="{69537399-581D-1F4C-AF47-C8198CAC8C64}"/>
              </a:ext>
            </a:extLst>
          </p:cNvPr>
          <p:cNvSpPr/>
          <p:nvPr/>
        </p:nvSpPr>
        <p:spPr>
          <a:xfrm>
            <a:off x="10194095" y="5552824"/>
            <a:ext cx="425787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Cube 164">
            <a:extLst>
              <a:ext uri="{FF2B5EF4-FFF2-40B4-BE49-F238E27FC236}">
                <a16:creationId xmlns:a16="http://schemas.microsoft.com/office/drawing/2014/main" id="{F55ADE01-227B-F843-B1C9-30FBC7F4F3B1}"/>
              </a:ext>
            </a:extLst>
          </p:cNvPr>
          <p:cNvSpPr/>
          <p:nvPr/>
        </p:nvSpPr>
        <p:spPr>
          <a:xfrm>
            <a:off x="10773468" y="5552823"/>
            <a:ext cx="1129037" cy="301195"/>
          </a:xfrm>
          <a:prstGeom prst="cube">
            <a:avLst>
              <a:gd name="adj" fmla="val 19005"/>
            </a:avLst>
          </a:prstGeom>
          <a:solidFill>
            <a:schemeClr val="accent1">
              <a:lumMod val="75000"/>
            </a:schemeClr>
          </a:solidFill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AE0FEE2-1F18-8A4C-8181-2543148A172F}"/>
              </a:ext>
            </a:extLst>
          </p:cNvPr>
          <p:cNvSpPr txBox="1"/>
          <p:nvPr/>
        </p:nvSpPr>
        <p:spPr>
          <a:xfrm>
            <a:off x="9353844" y="6159017"/>
            <a:ext cx="56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Yes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7E31E1E-667F-AE42-BB46-6FD6687B4C28}"/>
              </a:ext>
            </a:extLst>
          </p:cNvPr>
          <p:cNvSpPr txBox="1"/>
          <p:nvPr/>
        </p:nvSpPr>
        <p:spPr>
          <a:xfrm>
            <a:off x="9970203" y="6160819"/>
            <a:ext cx="98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Person</a:t>
            </a:r>
            <a:endParaRPr lang="en-US" dirty="0"/>
          </a:p>
        </p:txBody>
      </p:sp>
      <p:cxnSp>
        <p:nvCxnSpPr>
          <p:cNvPr id="83" name="Straight Arrow Connector 167">
            <a:extLst>
              <a:ext uri="{FF2B5EF4-FFF2-40B4-BE49-F238E27FC236}">
                <a16:creationId xmlns:a16="http://schemas.microsoft.com/office/drawing/2014/main" id="{99A7DD31-DBB4-7446-8BF3-2D2B6F650217}"/>
              </a:ext>
            </a:extLst>
          </p:cNvPr>
          <p:cNvCxnSpPr>
            <a:cxnSpLocks/>
          </p:cNvCxnSpPr>
          <p:nvPr/>
        </p:nvCxnSpPr>
        <p:spPr>
          <a:xfrm>
            <a:off x="9648719" y="5913865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168">
            <a:extLst>
              <a:ext uri="{FF2B5EF4-FFF2-40B4-BE49-F238E27FC236}">
                <a16:creationId xmlns:a16="http://schemas.microsoft.com/office/drawing/2014/main" id="{B7CE9092-FCBF-8F4C-93F2-EEE9C9A2051D}"/>
              </a:ext>
            </a:extLst>
          </p:cNvPr>
          <p:cNvCxnSpPr>
            <a:cxnSpLocks/>
          </p:cNvCxnSpPr>
          <p:nvPr/>
        </p:nvCxnSpPr>
        <p:spPr>
          <a:xfrm>
            <a:off x="10390399" y="5913865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169">
            <a:extLst>
              <a:ext uri="{FF2B5EF4-FFF2-40B4-BE49-F238E27FC236}">
                <a16:creationId xmlns:a16="http://schemas.microsoft.com/office/drawing/2014/main" id="{9A4BF899-CD69-8A49-B85B-E7B644789564}"/>
              </a:ext>
            </a:extLst>
          </p:cNvPr>
          <p:cNvCxnSpPr>
            <a:cxnSpLocks/>
          </p:cNvCxnSpPr>
          <p:nvPr/>
        </p:nvCxnSpPr>
        <p:spPr>
          <a:xfrm>
            <a:off x="11284717" y="5913865"/>
            <a:ext cx="0" cy="2357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ounded Rectangle 104">
            <a:extLst>
              <a:ext uri="{FF2B5EF4-FFF2-40B4-BE49-F238E27FC236}">
                <a16:creationId xmlns:a16="http://schemas.microsoft.com/office/drawing/2014/main" id="{BCC7AD9C-5110-E84E-9A1C-3CA4B538F9C1}"/>
              </a:ext>
            </a:extLst>
          </p:cNvPr>
          <p:cNvSpPr/>
          <p:nvPr/>
        </p:nvSpPr>
        <p:spPr>
          <a:xfrm>
            <a:off x="6830090" y="1834860"/>
            <a:ext cx="556578" cy="1536890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105">
            <a:extLst>
              <a:ext uri="{FF2B5EF4-FFF2-40B4-BE49-F238E27FC236}">
                <a16:creationId xmlns:a16="http://schemas.microsoft.com/office/drawing/2014/main" id="{D5D38D06-96E4-2348-8AF4-F4055AA29A5B}"/>
              </a:ext>
            </a:extLst>
          </p:cNvPr>
          <p:cNvCxnSpPr>
            <a:cxnSpLocks/>
          </p:cNvCxnSpPr>
          <p:nvPr/>
        </p:nvCxnSpPr>
        <p:spPr>
          <a:xfrm>
            <a:off x="6353385" y="3690137"/>
            <a:ext cx="1666297" cy="12915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106">
            <a:extLst>
              <a:ext uri="{FF2B5EF4-FFF2-40B4-BE49-F238E27FC236}">
                <a16:creationId xmlns:a16="http://schemas.microsoft.com/office/drawing/2014/main" id="{AF819A42-A1BA-4E42-9786-91C3BB4D8E20}"/>
              </a:ext>
            </a:extLst>
          </p:cNvPr>
          <p:cNvSpPr/>
          <p:nvPr/>
        </p:nvSpPr>
        <p:spPr>
          <a:xfrm>
            <a:off x="6842784" y="3985569"/>
            <a:ext cx="556578" cy="1536890"/>
          </a:xfrm>
          <a:prstGeom prst="round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107">
            <a:extLst>
              <a:ext uri="{FF2B5EF4-FFF2-40B4-BE49-F238E27FC236}">
                <a16:creationId xmlns:a16="http://schemas.microsoft.com/office/drawing/2014/main" id="{39617BB6-369C-904E-B8E0-308B5DD50593}"/>
              </a:ext>
            </a:extLst>
          </p:cNvPr>
          <p:cNvCxnSpPr>
            <a:cxnSpLocks/>
            <a:stCxn id="11" idx="3"/>
            <a:endCxn id="86" idx="1"/>
          </p:cNvCxnSpPr>
          <p:nvPr/>
        </p:nvCxnSpPr>
        <p:spPr>
          <a:xfrm flipV="1">
            <a:off x="6336795" y="2603305"/>
            <a:ext cx="493295" cy="1092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108">
            <a:extLst>
              <a:ext uri="{FF2B5EF4-FFF2-40B4-BE49-F238E27FC236}">
                <a16:creationId xmlns:a16="http://schemas.microsoft.com/office/drawing/2014/main" id="{54E9E997-193D-F044-ABB3-B8796E68C41E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7386668" y="2603305"/>
            <a:ext cx="5617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109">
            <a:extLst>
              <a:ext uri="{FF2B5EF4-FFF2-40B4-BE49-F238E27FC236}">
                <a16:creationId xmlns:a16="http://schemas.microsoft.com/office/drawing/2014/main" id="{7B557144-0B3A-CB4B-B47E-B47A5DB73201}"/>
              </a:ext>
            </a:extLst>
          </p:cNvPr>
          <p:cNvCxnSpPr>
            <a:cxnSpLocks/>
          </p:cNvCxnSpPr>
          <p:nvPr/>
        </p:nvCxnSpPr>
        <p:spPr>
          <a:xfrm>
            <a:off x="6340675" y="3660670"/>
            <a:ext cx="493295" cy="10921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110">
            <a:extLst>
              <a:ext uri="{FF2B5EF4-FFF2-40B4-BE49-F238E27FC236}">
                <a16:creationId xmlns:a16="http://schemas.microsoft.com/office/drawing/2014/main" id="{AF8E9B2C-E989-E74F-BF5A-409026A0AA33}"/>
              </a:ext>
            </a:extLst>
          </p:cNvPr>
          <p:cNvCxnSpPr>
            <a:cxnSpLocks/>
          </p:cNvCxnSpPr>
          <p:nvPr/>
        </p:nvCxnSpPr>
        <p:spPr>
          <a:xfrm>
            <a:off x="7424184" y="4778531"/>
            <a:ext cx="5617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653D374A-D1E3-1144-B564-E5FC069BE361}"/>
              </a:ext>
            </a:extLst>
          </p:cNvPr>
          <p:cNvSpPr txBox="1"/>
          <p:nvPr/>
        </p:nvSpPr>
        <p:spPr>
          <a:xfrm>
            <a:off x="3818595" y="1315652"/>
            <a:ext cx="3580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Top-Left Corner Pooling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9044270-6CE8-E549-A70B-B269534ABEF2}"/>
              </a:ext>
            </a:extLst>
          </p:cNvPr>
          <p:cNvSpPr txBox="1"/>
          <p:nvPr/>
        </p:nvSpPr>
        <p:spPr>
          <a:xfrm>
            <a:off x="3009204" y="5525406"/>
            <a:ext cx="4383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Bottom-Right Corner Pooling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00711" y="6327339"/>
            <a:ext cx="25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aseline="30000" dirty="0" smtClean="0"/>
              <a:t>1 </a:t>
            </a:r>
            <a:r>
              <a:rPr lang="en-US" altLang="ko-KR" dirty="0" smtClean="0"/>
              <a:t>Newell </a:t>
            </a:r>
            <a:r>
              <a:rPr lang="en-US" altLang="ko-KR" dirty="0"/>
              <a:t>et al. </a:t>
            </a:r>
            <a:r>
              <a:rPr lang="en-US" altLang="ko-KR" dirty="0" smtClean="0"/>
              <a:t>ECCV’16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84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 animBg="1"/>
      <p:bldP spid="93" grpId="0"/>
      <p:bldP spid="9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32</a:t>
            </a:fld>
            <a:endParaRPr lang="ko-KR" altLang="en-US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1" y="2021305"/>
            <a:ext cx="10809950" cy="2967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6393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230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34</a:t>
            </a:fld>
            <a:endParaRPr lang="ko-KR" alt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BC345C44-C997-2446-9FC4-1C6B12E99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02" y="1645921"/>
            <a:ext cx="5786318" cy="3851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5C359AF-E9F8-3145-9AF5-6D89723C5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672693"/>
            <a:ext cx="4348480" cy="5797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00711" y="297422"/>
            <a:ext cx="11519015" cy="468000"/>
          </a:xfrm>
        </p:spPr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726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35</a:t>
            </a:fld>
            <a:endParaRPr lang="ko-KR" altLang="en-US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1" y="2277978"/>
            <a:ext cx="12073794" cy="2294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582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Experiments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317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COCO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37</a:t>
            </a:fld>
            <a:endParaRPr lang="ko-KR" altLang="en-US" dirty="0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F7B5537B-557D-A04A-8DE0-F6737A5B8F36}"/>
              </a:ext>
            </a:extLst>
          </p:cNvPr>
          <p:cNvGrpSpPr/>
          <p:nvPr/>
        </p:nvGrpSpPr>
        <p:grpSpPr>
          <a:xfrm>
            <a:off x="838199" y="933343"/>
            <a:ext cx="10515600" cy="2479040"/>
            <a:chOff x="838199" y="933343"/>
            <a:chExt cx="10515600" cy="2479040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C169FCCF-C13E-3D47-97E0-2DA3294B3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1349004"/>
              <a:ext cx="5326345" cy="16477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D488BD78-C98C-5A43-921E-82696BF97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109" t="456" b="59046"/>
            <a:stretch/>
          </p:blipFill>
          <p:spPr>
            <a:xfrm>
              <a:off x="6756399" y="933343"/>
              <a:ext cx="4597400" cy="24790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0053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CornerNet</a:t>
            </a:r>
            <a:r>
              <a:rPr lang="en-US" altLang="ko-KR" dirty="0" smtClean="0"/>
              <a:t> vs Others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38</a:t>
            </a:fld>
            <a:endParaRPr lang="ko-KR" altLang="en-US" dirty="0"/>
          </a:p>
        </p:txBody>
      </p:sp>
      <p:graphicFrame>
        <p:nvGraphicFramePr>
          <p:cNvPr id="6" name="Chart 3">
            <a:extLst>
              <a:ext uri="{FF2B5EF4-FFF2-40B4-BE49-F238E27FC236}">
                <a16:creationId xmlns:a16="http://schemas.microsoft.com/office/drawing/2014/main" id="{739F527F-4D98-F34E-B66C-F00BF6036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6089330"/>
              </p:ext>
            </p:extLst>
          </p:nvPr>
        </p:nvGraphicFramePr>
        <p:xfrm>
          <a:off x="200025" y="998538"/>
          <a:ext cx="11763375" cy="5387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1471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Corner </a:t>
            </a:r>
            <a:r>
              <a:rPr lang="en-US" altLang="ko-KR" dirty="0"/>
              <a:t>Pooling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39</a:t>
            </a:fld>
            <a:endParaRPr lang="ko-KR" altLang="en-US" dirty="0"/>
          </a:p>
        </p:txBody>
      </p:sp>
      <p:graphicFrame>
        <p:nvGraphicFramePr>
          <p:cNvPr id="5" name="Chart 3">
            <a:extLst>
              <a:ext uri="{FF2B5EF4-FFF2-40B4-BE49-F238E27FC236}">
                <a16:creationId xmlns:a16="http://schemas.microsoft.com/office/drawing/2014/main" id="{AD2F1EE4-FE57-1944-9CE4-BF46535B60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479171"/>
              </p:ext>
            </p:extLst>
          </p:nvPr>
        </p:nvGraphicFramePr>
        <p:xfrm>
          <a:off x="200025" y="998538"/>
          <a:ext cx="11763375" cy="5387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9158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4</a:t>
            </a:fld>
            <a:endParaRPr lang="ko-KR" altLang="en-US" dirty="0"/>
          </a:p>
        </p:txBody>
      </p:sp>
      <p:cxnSp>
        <p:nvCxnSpPr>
          <p:cNvPr id="5" name="Straight Arrow Connector 9">
            <a:extLst>
              <a:ext uri="{FF2B5EF4-FFF2-40B4-BE49-F238E27FC236}">
                <a16:creationId xmlns:a16="http://schemas.microsoft.com/office/drawing/2014/main" id="{FE2DD9BB-021E-B444-B70C-28B9C49867D8}"/>
              </a:ext>
            </a:extLst>
          </p:cNvPr>
          <p:cNvCxnSpPr>
            <a:cxnSpLocks/>
          </p:cNvCxnSpPr>
          <p:nvPr/>
        </p:nvCxnSpPr>
        <p:spPr>
          <a:xfrm>
            <a:off x="5510151" y="3610066"/>
            <a:ext cx="123503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1">
            <a:extLst>
              <a:ext uri="{FF2B5EF4-FFF2-40B4-BE49-F238E27FC236}">
                <a16:creationId xmlns:a16="http://schemas.microsoft.com/office/drawing/2014/main" id="{511EF37C-4E48-FC4D-99AA-FF310689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48" y="1707723"/>
            <a:ext cx="5128283" cy="384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13">
            <a:extLst>
              <a:ext uri="{FF2B5EF4-FFF2-40B4-BE49-F238E27FC236}">
                <a16:creationId xmlns:a16="http://schemas.microsoft.com/office/drawing/2014/main" id="{DD7E88D5-BB1A-F743-9B1A-59765481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928" y="1686959"/>
            <a:ext cx="5128283" cy="384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52D69650-D7F9-684D-9A24-313E7FF43549}"/>
              </a:ext>
            </a:extLst>
          </p:cNvPr>
          <p:cNvSpPr/>
          <p:nvPr/>
        </p:nvSpPr>
        <p:spPr>
          <a:xfrm>
            <a:off x="6846928" y="2612570"/>
            <a:ext cx="1774558" cy="2510179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8CCF4C-5806-4C4F-95E0-9D5B5CB7CD0E}"/>
              </a:ext>
            </a:extLst>
          </p:cNvPr>
          <p:cNvSpPr txBox="1"/>
          <p:nvPr/>
        </p:nvSpPr>
        <p:spPr>
          <a:xfrm>
            <a:off x="6823208" y="2284079"/>
            <a:ext cx="777240" cy="3077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Person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B4E5CB3B-4783-7C47-A370-C364235F51D9}"/>
              </a:ext>
            </a:extLst>
          </p:cNvPr>
          <p:cNvSpPr/>
          <p:nvPr/>
        </p:nvSpPr>
        <p:spPr>
          <a:xfrm>
            <a:off x="10416746" y="2612569"/>
            <a:ext cx="1149178" cy="2824403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5F4D92-4F1A-8A46-83B9-9FB19E6B44D4}"/>
              </a:ext>
            </a:extLst>
          </p:cNvPr>
          <p:cNvSpPr txBox="1"/>
          <p:nvPr/>
        </p:nvSpPr>
        <p:spPr>
          <a:xfrm>
            <a:off x="10396032" y="2284079"/>
            <a:ext cx="774319" cy="30777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Person</a:t>
            </a:r>
          </a:p>
        </p:txBody>
      </p:sp>
    </p:spTree>
    <p:extLst>
      <p:ext uri="{BB962C8B-B14F-4D97-AF65-F5344CB8AC3E}">
        <p14:creationId xmlns:p14="http://schemas.microsoft.com/office/powerpoint/2010/main" val="368903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Tahoma" panose="020B0604030504040204" pitchFamily="34" charset="0"/>
              </a:rPr>
              <a:t>Related Work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>
                <a:ea typeface="Tahoma" panose="020B0604030504040204" pitchFamily="34" charset="0"/>
              </a:rPr>
              <a:pPr algn="r"/>
              <a:t>40</a:t>
            </a:fld>
            <a:endParaRPr lang="ko-KR" alt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D2B3852-FE65-9943-9BA0-5F371AC57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31" y="1834255"/>
            <a:ext cx="3764153" cy="178979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47EE475-B507-F54D-87FC-BDFFEBC4C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765" y="1723499"/>
            <a:ext cx="2011301" cy="20113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6DA87C-13CE-3147-8811-A2370727973F}"/>
              </a:ext>
            </a:extLst>
          </p:cNvPr>
          <p:cNvSpPr txBox="1"/>
          <p:nvPr/>
        </p:nvSpPr>
        <p:spPr>
          <a:xfrm>
            <a:off x="200711" y="4046703"/>
            <a:ext cx="6229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DeNet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Tychsen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-Smith &amp;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Petersson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CVPR’17]</a:t>
            </a:r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Two-stage; grouping in stage 2 by classifier</a:t>
            </a: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One-stage; grouping by associative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09345-452F-B94D-957F-0F6B174B22DD}"/>
              </a:ext>
            </a:extLst>
          </p:cNvPr>
          <p:cNvSpPr txBox="1"/>
          <p:nvPr/>
        </p:nvSpPr>
        <p:spPr>
          <a:xfrm>
            <a:off x="6530172" y="4046702"/>
            <a:ext cx="5433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Point Linking Network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[Wang et al. arXiv’17]</a:t>
            </a:r>
          </a:p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Grouping by predicting pixel locations</a:t>
            </a:r>
          </a:p>
          <a:p>
            <a:endParaRPr 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Grouping by associative embedding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0C2158-61AE-AF4F-A480-E41D6B9E9BE3}"/>
              </a:ext>
            </a:extLst>
          </p:cNvPr>
          <p:cNvSpPr txBox="1"/>
          <p:nvPr/>
        </p:nvSpPr>
        <p:spPr>
          <a:xfrm>
            <a:off x="501369" y="875050"/>
            <a:ext cx="10545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가장 큰 차이점</a:t>
            </a:r>
            <a:r>
              <a:rPr lang="en-US" sz="2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ko-KR" alt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그룹화 방법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85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41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1" dirty="0" err="1"/>
              <a:t>CornerNet</a:t>
            </a:r>
            <a:r>
              <a:rPr lang="en-US" altLang="ko-KR" dirty="0"/>
              <a:t>: Detecting objects as pairs of top-left and bottom-right corners</a:t>
            </a:r>
          </a:p>
          <a:p>
            <a:endParaRPr lang="en-US" altLang="ko-KR" dirty="0"/>
          </a:p>
          <a:p>
            <a:r>
              <a:rPr lang="en-US" altLang="ko-KR" b="1" i="1" dirty="0"/>
              <a:t>Corner pooling </a:t>
            </a:r>
            <a:r>
              <a:rPr lang="en-US" altLang="ko-KR" dirty="0"/>
              <a:t>to help better localize corners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b="1" i="1" dirty="0"/>
              <a:t>State-of-the-art</a:t>
            </a:r>
            <a:r>
              <a:rPr lang="en-US" altLang="ko-KR" dirty="0"/>
              <a:t> performance among single-stage detectors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739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42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한글버전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038" y="581776"/>
            <a:ext cx="5536360" cy="605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62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67757F-0604-4ECD-B9FA-F15782997C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Before </a:t>
            </a:r>
            <a:r>
              <a:rPr lang="en-US" altLang="ko-KR" dirty="0" err="1" smtClean="0"/>
              <a:t>apporach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56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Detection x CNN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6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124" name="Picture 4" descr="Image result for two-stage det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32" y="1099520"/>
            <a:ext cx="11362045" cy="51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89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Two-Stage Detector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284" y="6381200"/>
            <a:ext cx="780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en-US" altLang="ko-KR" sz="1100" dirty="0" err="1"/>
              <a:t>Girshick</a:t>
            </a:r>
            <a:r>
              <a:rPr lang="en-US" altLang="ko-KR" sz="1100" dirty="0"/>
              <a:t> et al. CVPR’14] [He et al. ECCV’14]</a:t>
            </a:r>
            <a:r>
              <a:rPr lang="zh-TW" altLang="en-US" sz="1100" dirty="0"/>
              <a:t> </a:t>
            </a:r>
            <a:r>
              <a:rPr lang="en-US" altLang="ko-KR" sz="1100" dirty="0"/>
              <a:t>[He et al. ICCV’17] [</a:t>
            </a:r>
            <a:r>
              <a:rPr lang="en-US" altLang="ko-KR" sz="1100" dirty="0" err="1"/>
              <a:t>Cai</a:t>
            </a:r>
            <a:r>
              <a:rPr lang="en-US" altLang="ko-KR" sz="1100" dirty="0"/>
              <a:t> &amp; </a:t>
            </a:r>
            <a:r>
              <a:rPr lang="en-US" altLang="ko-KR" sz="1100" dirty="0" err="1"/>
              <a:t>Vasconcelos</a:t>
            </a:r>
            <a:r>
              <a:rPr lang="en-US" altLang="ko-KR" sz="1100" dirty="0"/>
              <a:t>, CVPR’18]</a:t>
            </a:r>
            <a:r>
              <a:rPr lang="zh-TW" altLang="en-US" sz="1100" dirty="0"/>
              <a:t> </a:t>
            </a:r>
            <a:r>
              <a:rPr lang="en-US" altLang="ko-KR" sz="1100" dirty="0"/>
              <a:t>[Singh &amp; Davis, CVPR’18</a:t>
            </a:r>
            <a:r>
              <a:rPr lang="en-US" altLang="ko-KR" sz="1100" dirty="0" smtClean="0"/>
              <a:t>]</a:t>
            </a:r>
            <a:endParaRPr lang="ko-KR" alt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52067E-F844-734F-868E-5787629CCB70}"/>
              </a:ext>
            </a:extLst>
          </p:cNvPr>
          <p:cNvSpPr txBox="1"/>
          <p:nvPr/>
        </p:nvSpPr>
        <p:spPr>
          <a:xfrm>
            <a:off x="6819843" y="5089484"/>
            <a:ext cx="2312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Pooling</a:t>
            </a:r>
          </a:p>
          <a:p>
            <a:r>
              <a:rPr lang="en-US" altLang="zh-TW" dirty="0"/>
              <a:t>[</a:t>
            </a:r>
            <a:r>
              <a:rPr lang="en-US" altLang="zh-TW" dirty="0" err="1"/>
              <a:t>Girshick</a:t>
            </a:r>
            <a:r>
              <a:rPr lang="en-US" altLang="zh-TW" dirty="0"/>
              <a:t>,</a:t>
            </a:r>
            <a:r>
              <a:rPr lang="zh-TW" altLang="en-US" dirty="0"/>
              <a:t> </a:t>
            </a:r>
            <a:r>
              <a:rPr lang="en-US" altLang="zh-TW" dirty="0"/>
              <a:t>ICCV’15]</a:t>
            </a:r>
            <a:endParaRPr lang="en-US" dirty="0"/>
          </a:p>
        </p:txBody>
      </p:sp>
      <p:sp>
        <p:nvSpPr>
          <p:cNvPr id="29" name="Cube 11">
            <a:extLst>
              <a:ext uri="{FF2B5EF4-FFF2-40B4-BE49-F238E27FC236}">
                <a16:creationId xmlns:a16="http://schemas.microsoft.com/office/drawing/2014/main" id="{39FD5D3F-13B2-184C-A929-BBE8FBFCADD4}"/>
              </a:ext>
            </a:extLst>
          </p:cNvPr>
          <p:cNvSpPr/>
          <p:nvPr/>
        </p:nvSpPr>
        <p:spPr>
          <a:xfrm>
            <a:off x="6819843" y="1790585"/>
            <a:ext cx="1337517" cy="3288086"/>
          </a:xfrm>
          <a:prstGeom prst="cube">
            <a:avLst>
              <a:gd name="adj" fmla="val 80406"/>
            </a:avLst>
          </a:prstGeom>
          <a:solidFill>
            <a:schemeClr val="accent1"/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ube 30">
            <a:extLst>
              <a:ext uri="{FF2B5EF4-FFF2-40B4-BE49-F238E27FC236}">
                <a16:creationId xmlns:a16="http://schemas.microsoft.com/office/drawing/2014/main" id="{67CEA705-D605-BE40-9107-68E30F080041}"/>
              </a:ext>
            </a:extLst>
          </p:cNvPr>
          <p:cNvSpPr/>
          <p:nvPr/>
        </p:nvSpPr>
        <p:spPr>
          <a:xfrm>
            <a:off x="7111435" y="3424206"/>
            <a:ext cx="213382" cy="1099741"/>
          </a:xfrm>
          <a:prstGeom prst="cube">
            <a:avLst>
              <a:gd name="adj" fmla="val 100000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19">
            <a:extLst>
              <a:ext uri="{FF2B5EF4-FFF2-40B4-BE49-F238E27FC236}">
                <a16:creationId xmlns:a16="http://schemas.microsoft.com/office/drawing/2014/main" id="{F59D874F-753C-3845-95DC-423A642C9446}"/>
              </a:ext>
            </a:extLst>
          </p:cNvPr>
          <p:cNvSpPr/>
          <p:nvPr/>
        </p:nvSpPr>
        <p:spPr>
          <a:xfrm>
            <a:off x="6320274" y="1217491"/>
            <a:ext cx="213382" cy="1099741"/>
          </a:xfrm>
          <a:prstGeom prst="cube">
            <a:avLst>
              <a:gd name="adj" fmla="val 100000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2BBCFA-353B-2A40-B169-8FF7EDF7D663}"/>
              </a:ext>
            </a:extLst>
          </p:cNvPr>
          <p:cNvSpPr txBox="1"/>
          <p:nvPr/>
        </p:nvSpPr>
        <p:spPr>
          <a:xfrm>
            <a:off x="3726411" y="840368"/>
            <a:ext cx="2769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Region of Interest</a:t>
            </a:r>
          </a:p>
          <a:p>
            <a:r>
              <a:rPr lang="en-US" altLang="zh-TW" dirty="0"/>
              <a:t>[Ren</a:t>
            </a:r>
            <a:r>
              <a:rPr lang="zh-TW" altLang="en-US" dirty="0"/>
              <a:t> </a:t>
            </a:r>
            <a:r>
              <a:rPr lang="en-US" altLang="zh-TW" dirty="0"/>
              <a:t>et</a:t>
            </a:r>
            <a:r>
              <a:rPr lang="zh-TW" altLang="en-US" dirty="0"/>
              <a:t> </a:t>
            </a:r>
            <a:r>
              <a:rPr lang="en-US" altLang="zh-TW" dirty="0"/>
              <a:t>al.</a:t>
            </a:r>
            <a:r>
              <a:rPr lang="zh-TW" altLang="en-US" dirty="0"/>
              <a:t> </a:t>
            </a:r>
            <a:r>
              <a:rPr lang="en-US" altLang="zh-TW" dirty="0"/>
              <a:t>NIPS’15]</a:t>
            </a:r>
            <a:endParaRPr lang="en-US" dirty="0"/>
          </a:p>
        </p:txBody>
      </p:sp>
      <p:cxnSp>
        <p:nvCxnSpPr>
          <p:cNvPr id="33" name="Straight Arrow Connector 23">
            <a:extLst>
              <a:ext uri="{FF2B5EF4-FFF2-40B4-BE49-F238E27FC236}">
                <a16:creationId xmlns:a16="http://schemas.microsoft.com/office/drawing/2014/main" id="{AAAF4B2F-0FD2-9540-897F-BDE94C98579C}"/>
              </a:ext>
            </a:extLst>
          </p:cNvPr>
          <p:cNvCxnSpPr>
            <a:cxnSpLocks/>
          </p:cNvCxnSpPr>
          <p:nvPr/>
        </p:nvCxnSpPr>
        <p:spPr>
          <a:xfrm>
            <a:off x="3769141" y="3654707"/>
            <a:ext cx="48683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46">
            <a:extLst>
              <a:ext uri="{FF2B5EF4-FFF2-40B4-BE49-F238E27FC236}">
                <a16:creationId xmlns:a16="http://schemas.microsoft.com/office/drawing/2014/main" id="{757F5398-7506-C749-9AE1-68CC86E409EA}"/>
              </a:ext>
            </a:extLst>
          </p:cNvPr>
          <p:cNvCxnSpPr>
            <a:cxnSpLocks/>
          </p:cNvCxnSpPr>
          <p:nvPr/>
        </p:nvCxnSpPr>
        <p:spPr>
          <a:xfrm>
            <a:off x="10566167" y="3533591"/>
            <a:ext cx="448505" cy="41448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4">
            <a:extLst>
              <a:ext uri="{FF2B5EF4-FFF2-40B4-BE49-F238E27FC236}">
                <a16:creationId xmlns:a16="http://schemas.microsoft.com/office/drawing/2014/main" id="{D4235F0A-B667-8643-A3AC-67EED3B0CFB0}"/>
              </a:ext>
            </a:extLst>
          </p:cNvPr>
          <p:cNvSpPr/>
          <p:nvPr/>
        </p:nvSpPr>
        <p:spPr>
          <a:xfrm>
            <a:off x="4330292" y="3157804"/>
            <a:ext cx="1791570" cy="993806"/>
          </a:xfrm>
          <a:prstGeom prst="roundRect">
            <a:avLst>
              <a:gd name="adj" fmla="val 0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  <a:r>
              <a:rPr lang="en-US" sz="2400" baseline="30000" dirty="0"/>
              <a:t>st</a:t>
            </a:r>
            <a:r>
              <a:rPr lang="en-US" sz="2400" dirty="0"/>
              <a:t> Network</a:t>
            </a:r>
          </a:p>
        </p:txBody>
      </p:sp>
      <p:pic>
        <p:nvPicPr>
          <p:cNvPr id="36" name="Picture 22">
            <a:extLst>
              <a:ext uri="{FF2B5EF4-FFF2-40B4-BE49-F238E27FC236}">
                <a16:creationId xmlns:a16="http://schemas.microsoft.com/office/drawing/2014/main" id="{695C440D-7431-A942-8890-B55AAD53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32" y="2133468"/>
            <a:ext cx="3441083" cy="2580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Rectangle 14">
            <a:extLst>
              <a:ext uri="{FF2B5EF4-FFF2-40B4-BE49-F238E27FC236}">
                <a16:creationId xmlns:a16="http://schemas.microsoft.com/office/drawing/2014/main" id="{61190F26-AD96-EC46-8F64-C0EC9B962310}"/>
              </a:ext>
            </a:extLst>
          </p:cNvPr>
          <p:cNvSpPr/>
          <p:nvPr/>
        </p:nvSpPr>
        <p:spPr>
          <a:xfrm>
            <a:off x="202640" y="2776275"/>
            <a:ext cx="1180254" cy="1629313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A8BDE321-9076-014D-B73B-596AF864FF35}"/>
              </a:ext>
            </a:extLst>
          </p:cNvPr>
          <p:cNvSpPr/>
          <p:nvPr/>
        </p:nvSpPr>
        <p:spPr>
          <a:xfrm>
            <a:off x="2596575" y="2776275"/>
            <a:ext cx="753209" cy="1892003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26">
            <a:extLst>
              <a:ext uri="{FF2B5EF4-FFF2-40B4-BE49-F238E27FC236}">
                <a16:creationId xmlns:a16="http://schemas.microsoft.com/office/drawing/2014/main" id="{4D7ABB71-8AFE-154A-97E5-F42E038A9977}"/>
              </a:ext>
            </a:extLst>
          </p:cNvPr>
          <p:cNvSpPr/>
          <p:nvPr/>
        </p:nvSpPr>
        <p:spPr>
          <a:xfrm>
            <a:off x="7823179" y="2760759"/>
            <a:ext cx="212042" cy="1361681"/>
          </a:xfrm>
          <a:prstGeom prst="cube">
            <a:avLst>
              <a:gd name="adj" fmla="val 100000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27">
            <a:extLst>
              <a:ext uri="{FF2B5EF4-FFF2-40B4-BE49-F238E27FC236}">
                <a16:creationId xmlns:a16="http://schemas.microsoft.com/office/drawing/2014/main" id="{F88E0126-EC78-8C49-8BD8-26DC6BA5C48A}"/>
              </a:ext>
            </a:extLst>
          </p:cNvPr>
          <p:cNvSpPr/>
          <p:nvPr/>
        </p:nvSpPr>
        <p:spPr>
          <a:xfrm>
            <a:off x="6714619" y="872398"/>
            <a:ext cx="212042" cy="1361681"/>
          </a:xfrm>
          <a:prstGeom prst="cube">
            <a:avLst>
              <a:gd name="adj" fmla="val 100000"/>
            </a:avLst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5D45B2F3-675E-8C4B-A4EC-08D5081F0BDC}"/>
              </a:ext>
            </a:extLst>
          </p:cNvPr>
          <p:cNvSpPr/>
          <p:nvPr/>
        </p:nvSpPr>
        <p:spPr>
          <a:xfrm>
            <a:off x="6636266" y="1525280"/>
            <a:ext cx="976838" cy="761766"/>
          </a:xfrm>
          <a:custGeom>
            <a:avLst/>
            <a:gdLst>
              <a:gd name="connsiteX0" fmla="*/ 0 w 1600200"/>
              <a:gd name="connsiteY0" fmla="*/ 234993 h 761766"/>
              <a:gd name="connsiteX1" fmla="*/ 864704 w 1600200"/>
              <a:gd name="connsiteY1" fmla="*/ 26271 h 761766"/>
              <a:gd name="connsiteX2" fmla="*/ 1600200 w 1600200"/>
              <a:gd name="connsiteY2" fmla="*/ 761766 h 761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761766">
                <a:moveTo>
                  <a:pt x="0" y="234993"/>
                </a:moveTo>
                <a:cubicBezTo>
                  <a:pt x="299002" y="86734"/>
                  <a:pt x="598004" y="-61525"/>
                  <a:pt x="864704" y="26271"/>
                </a:cubicBezTo>
                <a:cubicBezTo>
                  <a:pt x="1131404" y="114066"/>
                  <a:pt x="1514061" y="703788"/>
                  <a:pt x="1600200" y="761766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0">
            <a:extLst>
              <a:ext uri="{FF2B5EF4-FFF2-40B4-BE49-F238E27FC236}">
                <a16:creationId xmlns:a16="http://schemas.microsoft.com/office/drawing/2014/main" id="{6E174B09-0876-004A-9FF0-80C99FB8B8C8}"/>
              </a:ext>
            </a:extLst>
          </p:cNvPr>
          <p:cNvCxnSpPr>
            <a:cxnSpLocks/>
          </p:cNvCxnSpPr>
          <p:nvPr/>
        </p:nvCxnSpPr>
        <p:spPr>
          <a:xfrm flipV="1">
            <a:off x="7218126" y="3507708"/>
            <a:ext cx="1383073" cy="47015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8">
            <a:extLst>
              <a:ext uri="{FF2B5EF4-FFF2-40B4-BE49-F238E27FC236}">
                <a16:creationId xmlns:a16="http://schemas.microsoft.com/office/drawing/2014/main" id="{D37E5FBC-25B3-F544-8BA5-AD5FC2864A02}"/>
              </a:ext>
            </a:extLst>
          </p:cNvPr>
          <p:cNvCxnSpPr>
            <a:cxnSpLocks/>
          </p:cNvCxnSpPr>
          <p:nvPr/>
        </p:nvCxnSpPr>
        <p:spPr>
          <a:xfrm>
            <a:off x="7929200" y="3394641"/>
            <a:ext cx="671999" cy="11306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31">
            <a:extLst>
              <a:ext uri="{FF2B5EF4-FFF2-40B4-BE49-F238E27FC236}">
                <a16:creationId xmlns:a16="http://schemas.microsoft.com/office/drawing/2014/main" id="{4263F633-CC32-674B-AFFA-88EBBE5C1E33}"/>
              </a:ext>
            </a:extLst>
          </p:cNvPr>
          <p:cNvSpPr/>
          <p:nvPr/>
        </p:nvSpPr>
        <p:spPr>
          <a:xfrm>
            <a:off x="8677463" y="2954271"/>
            <a:ext cx="1888703" cy="993806"/>
          </a:xfrm>
          <a:prstGeom prst="roundRect">
            <a:avLst>
              <a:gd name="adj" fmla="val 0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  <a:r>
              <a:rPr lang="en-US" sz="2400" baseline="30000" dirty="0"/>
              <a:t>nd</a:t>
            </a:r>
            <a:r>
              <a:rPr lang="en-US" sz="2400" dirty="0"/>
              <a:t> Network</a:t>
            </a:r>
          </a:p>
        </p:txBody>
      </p:sp>
      <p:cxnSp>
        <p:nvCxnSpPr>
          <p:cNvPr id="45" name="Straight Arrow Connector 32">
            <a:extLst>
              <a:ext uri="{FF2B5EF4-FFF2-40B4-BE49-F238E27FC236}">
                <a16:creationId xmlns:a16="http://schemas.microsoft.com/office/drawing/2014/main" id="{3DEC586B-93AE-BB46-80F2-DB868E9EA4D1}"/>
              </a:ext>
            </a:extLst>
          </p:cNvPr>
          <p:cNvCxnSpPr>
            <a:cxnSpLocks/>
          </p:cNvCxnSpPr>
          <p:nvPr/>
        </p:nvCxnSpPr>
        <p:spPr>
          <a:xfrm>
            <a:off x="6230396" y="3665610"/>
            <a:ext cx="486837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79E551E-9671-D744-A49D-2262B1889307}"/>
              </a:ext>
            </a:extLst>
          </p:cNvPr>
          <p:cNvSpPr txBox="1"/>
          <p:nvPr/>
        </p:nvSpPr>
        <p:spPr>
          <a:xfrm>
            <a:off x="11014672" y="3689945"/>
            <a:ext cx="1133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Person</a:t>
            </a:r>
          </a:p>
        </p:txBody>
      </p:sp>
      <p:cxnSp>
        <p:nvCxnSpPr>
          <p:cNvPr id="47" name="Straight Arrow Connector 41">
            <a:extLst>
              <a:ext uri="{FF2B5EF4-FFF2-40B4-BE49-F238E27FC236}">
                <a16:creationId xmlns:a16="http://schemas.microsoft.com/office/drawing/2014/main" id="{ECBE258A-5EEE-4A48-B976-74F561D20EDF}"/>
              </a:ext>
            </a:extLst>
          </p:cNvPr>
          <p:cNvCxnSpPr>
            <a:cxnSpLocks/>
          </p:cNvCxnSpPr>
          <p:nvPr/>
        </p:nvCxnSpPr>
        <p:spPr>
          <a:xfrm flipV="1">
            <a:off x="10566167" y="3119105"/>
            <a:ext cx="448505" cy="41448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18F8FB1-C13E-4545-9498-FE0BB08D2D1A}"/>
              </a:ext>
            </a:extLst>
          </p:cNvPr>
          <p:cNvSpPr txBox="1"/>
          <p:nvPr/>
        </p:nvSpPr>
        <p:spPr>
          <a:xfrm>
            <a:off x="10989138" y="2916104"/>
            <a:ext cx="1133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Person</a:t>
            </a:r>
          </a:p>
        </p:txBody>
      </p:sp>
      <p:sp>
        <p:nvSpPr>
          <p:cNvPr id="49" name="Freeform 3">
            <a:extLst>
              <a:ext uri="{FF2B5EF4-FFF2-40B4-BE49-F238E27FC236}">
                <a16:creationId xmlns:a16="http://schemas.microsoft.com/office/drawing/2014/main" id="{31E09E82-498F-8740-80B0-46390ED52D69}"/>
              </a:ext>
            </a:extLst>
          </p:cNvPr>
          <p:cNvSpPr/>
          <p:nvPr/>
        </p:nvSpPr>
        <p:spPr>
          <a:xfrm>
            <a:off x="6187691" y="2253054"/>
            <a:ext cx="346841" cy="1343335"/>
          </a:xfrm>
          <a:custGeom>
            <a:avLst/>
            <a:gdLst>
              <a:gd name="connsiteX0" fmla="*/ 0 w 346841"/>
              <a:gd name="connsiteY0" fmla="*/ 1367207 h 1367207"/>
              <a:gd name="connsiteX1" fmla="*/ 241738 w 346841"/>
              <a:gd name="connsiteY1" fmla="*/ 221579 h 1367207"/>
              <a:gd name="connsiteX2" fmla="*/ 346841 w 346841"/>
              <a:gd name="connsiteY2" fmla="*/ 862 h 136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6841" h="1367207">
                <a:moveTo>
                  <a:pt x="0" y="1367207"/>
                </a:moveTo>
                <a:cubicBezTo>
                  <a:pt x="91965" y="908255"/>
                  <a:pt x="183931" y="449303"/>
                  <a:pt x="241738" y="221579"/>
                </a:cubicBezTo>
                <a:cubicBezTo>
                  <a:pt x="299545" y="-6145"/>
                  <a:pt x="323193" y="-2642"/>
                  <a:pt x="346841" y="862"/>
                </a:cubicBezTo>
              </a:path>
            </a:pathLst>
          </a:custGeom>
          <a:noFill/>
          <a:ln w="38100">
            <a:solidFill>
              <a:schemeClr val="accent4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4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One-Stage Detector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8</a:t>
            </a:fld>
            <a:endParaRPr lang="ko-KR" altLang="en-US" dirty="0"/>
          </a:p>
        </p:txBody>
      </p:sp>
      <p:pic>
        <p:nvPicPr>
          <p:cNvPr id="5" name="Picture 50">
            <a:extLst>
              <a:ext uri="{FF2B5EF4-FFF2-40B4-BE49-F238E27FC236}">
                <a16:creationId xmlns:a16="http://schemas.microsoft.com/office/drawing/2014/main" id="{5C4915EC-D7E8-AF4D-BCB0-0FE21B608D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172064" y="2656481"/>
            <a:ext cx="3441083" cy="2631355"/>
          </a:xfrm>
          <a:prstGeom prst="rect">
            <a:avLst/>
          </a:prstGeom>
          <a:scene3d>
            <a:camera prst="isometricOffAxis2Right">
              <a:rot lat="966000" lon="17129787" rev="0"/>
            </a:camera>
            <a:lightRig rig="threePt" dir="t"/>
          </a:scene3d>
        </p:spPr>
      </p:pic>
      <p:sp>
        <p:nvSpPr>
          <p:cNvPr id="6" name="Cube 28">
            <a:extLst>
              <a:ext uri="{FF2B5EF4-FFF2-40B4-BE49-F238E27FC236}">
                <a16:creationId xmlns:a16="http://schemas.microsoft.com/office/drawing/2014/main" id="{F7CFF145-543C-5843-9782-7EB757FD7A43}"/>
              </a:ext>
            </a:extLst>
          </p:cNvPr>
          <p:cNvSpPr/>
          <p:nvPr/>
        </p:nvSpPr>
        <p:spPr>
          <a:xfrm>
            <a:off x="6419825" y="2248216"/>
            <a:ext cx="1786773" cy="3452844"/>
          </a:xfrm>
          <a:prstGeom prst="cube">
            <a:avLst>
              <a:gd name="adj" fmla="val 51358"/>
            </a:avLst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93B85D86-B476-7D44-991D-1ABB3171033C}"/>
              </a:ext>
            </a:extLst>
          </p:cNvPr>
          <p:cNvGrpSpPr/>
          <p:nvPr/>
        </p:nvGrpSpPr>
        <p:grpSpPr>
          <a:xfrm>
            <a:off x="10663966" y="2543363"/>
            <a:ext cx="1348083" cy="3393326"/>
            <a:chOff x="10663966" y="2543363"/>
            <a:chExt cx="1348083" cy="3393326"/>
          </a:xfrm>
        </p:grpSpPr>
        <p:sp>
          <p:nvSpPr>
            <p:cNvPr id="8" name="Cube 30">
              <a:extLst>
                <a:ext uri="{FF2B5EF4-FFF2-40B4-BE49-F238E27FC236}">
                  <a16:creationId xmlns:a16="http://schemas.microsoft.com/office/drawing/2014/main" id="{26C593A9-6AAB-1649-A536-C4B8DA3974E1}"/>
                </a:ext>
              </a:extLst>
            </p:cNvPr>
            <p:cNvSpPr/>
            <p:nvPr/>
          </p:nvSpPr>
          <p:spPr>
            <a:xfrm>
              <a:off x="10676530" y="4317964"/>
              <a:ext cx="1335519" cy="301195"/>
            </a:xfrm>
            <a:prstGeom prst="cube">
              <a:avLst>
                <a:gd name="adj" fmla="val 19005"/>
              </a:avLst>
            </a:prstGeom>
            <a:noFill/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Class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3714251-EDC5-E441-AF13-CA14953B27AC}"/>
                </a:ext>
              </a:extLst>
            </p:cNvPr>
            <p:cNvSpPr txBox="1"/>
            <p:nvPr/>
          </p:nvSpPr>
          <p:spPr>
            <a:xfrm>
              <a:off x="10895576" y="3948631"/>
              <a:ext cx="885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Person</a:t>
              </a:r>
            </a:p>
          </p:txBody>
        </p:sp>
        <p:sp>
          <p:nvSpPr>
            <p:cNvPr id="10" name="Cube 42">
              <a:extLst>
                <a:ext uri="{FF2B5EF4-FFF2-40B4-BE49-F238E27FC236}">
                  <a16:creationId xmlns:a16="http://schemas.microsoft.com/office/drawing/2014/main" id="{ACC3E267-8A28-D14A-8286-85DC113E21F1}"/>
                </a:ext>
              </a:extLst>
            </p:cNvPr>
            <p:cNvSpPr/>
            <p:nvPr/>
          </p:nvSpPr>
          <p:spPr>
            <a:xfrm>
              <a:off x="10676530" y="2912696"/>
              <a:ext cx="1335519" cy="301195"/>
            </a:xfrm>
            <a:prstGeom prst="cube">
              <a:avLst>
                <a:gd name="adj" fmla="val 19005"/>
              </a:avLst>
            </a:prstGeom>
            <a:noFill/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Class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C2BCD4-7B68-3146-8652-840BBA00389F}"/>
                </a:ext>
              </a:extLst>
            </p:cNvPr>
            <p:cNvSpPr txBox="1"/>
            <p:nvPr/>
          </p:nvSpPr>
          <p:spPr>
            <a:xfrm>
              <a:off x="10663966" y="2543363"/>
              <a:ext cx="1347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Person</a:t>
              </a:r>
            </a:p>
          </p:txBody>
        </p:sp>
        <p:sp>
          <p:nvSpPr>
            <p:cNvPr id="12" name="Cube 64">
              <a:extLst>
                <a:ext uri="{FF2B5EF4-FFF2-40B4-BE49-F238E27FC236}">
                  <a16:creationId xmlns:a16="http://schemas.microsoft.com/office/drawing/2014/main" id="{0EEA65B8-2C0A-4041-ACDE-30E138646EB3}"/>
                </a:ext>
              </a:extLst>
            </p:cNvPr>
            <p:cNvSpPr/>
            <p:nvPr/>
          </p:nvSpPr>
          <p:spPr>
            <a:xfrm>
              <a:off x="10676530" y="5635494"/>
              <a:ext cx="1335519" cy="301195"/>
            </a:xfrm>
            <a:prstGeom prst="cube">
              <a:avLst>
                <a:gd name="adj" fmla="val 19005"/>
              </a:avLst>
            </a:prstGeom>
            <a:noFill/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Class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F2DB18-A9A9-014C-A941-83E963478EFC}"/>
                </a:ext>
              </a:extLst>
            </p:cNvPr>
            <p:cNvSpPr txBox="1"/>
            <p:nvPr/>
          </p:nvSpPr>
          <p:spPr>
            <a:xfrm>
              <a:off x="10663966" y="5266161"/>
              <a:ext cx="1347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Background</a:t>
              </a:r>
            </a:p>
          </p:txBody>
        </p:sp>
      </p:grpSp>
      <p:grpSp>
        <p:nvGrpSpPr>
          <p:cNvPr id="14" name="Group 20">
            <a:extLst>
              <a:ext uri="{FF2B5EF4-FFF2-40B4-BE49-F238E27FC236}">
                <a16:creationId xmlns:a16="http://schemas.microsoft.com/office/drawing/2014/main" id="{8694BAD3-87B2-2246-BCEE-43DFC0C15F61}"/>
              </a:ext>
            </a:extLst>
          </p:cNvPr>
          <p:cNvGrpSpPr/>
          <p:nvPr/>
        </p:nvGrpSpPr>
        <p:grpSpPr>
          <a:xfrm>
            <a:off x="6484106" y="2239421"/>
            <a:ext cx="4117758" cy="3716186"/>
            <a:chOff x="6484106" y="2239421"/>
            <a:chExt cx="4117758" cy="3716186"/>
          </a:xfrm>
        </p:grpSpPr>
        <p:sp>
          <p:nvSpPr>
            <p:cNvPr id="15" name="Cube 29">
              <a:extLst>
                <a:ext uri="{FF2B5EF4-FFF2-40B4-BE49-F238E27FC236}">
                  <a16:creationId xmlns:a16="http://schemas.microsoft.com/office/drawing/2014/main" id="{08267F9E-AD99-7445-9907-7C6DA9E53E37}"/>
                </a:ext>
              </a:extLst>
            </p:cNvPr>
            <p:cNvSpPr/>
            <p:nvPr/>
          </p:nvSpPr>
          <p:spPr>
            <a:xfrm>
              <a:off x="6551364" y="4263682"/>
              <a:ext cx="892265" cy="261257"/>
            </a:xfrm>
            <a:prstGeom prst="cube">
              <a:avLst>
                <a:gd name="adj" fmla="val 29929"/>
              </a:avLst>
            </a:prstGeom>
            <a:noFill/>
            <a:ln w="254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ube 41">
              <a:extLst>
                <a:ext uri="{FF2B5EF4-FFF2-40B4-BE49-F238E27FC236}">
                  <a16:creationId xmlns:a16="http://schemas.microsoft.com/office/drawing/2014/main" id="{AEFD6422-AA71-204E-9289-358969657A1C}"/>
                </a:ext>
              </a:extLst>
            </p:cNvPr>
            <p:cNvSpPr/>
            <p:nvPr/>
          </p:nvSpPr>
          <p:spPr>
            <a:xfrm>
              <a:off x="7158590" y="3616743"/>
              <a:ext cx="892265" cy="261257"/>
            </a:xfrm>
            <a:prstGeom prst="cube">
              <a:avLst>
                <a:gd name="adj" fmla="val 29929"/>
              </a:avLst>
            </a:prstGeom>
            <a:noFill/>
            <a:ln w="254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4">
              <a:extLst>
                <a:ext uri="{FF2B5EF4-FFF2-40B4-BE49-F238E27FC236}">
                  <a16:creationId xmlns:a16="http://schemas.microsoft.com/office/drawing/2014/main" id="{8EA87CF2-1640-9640-9318-54F973993F58}"/>
                </a:ext>
              </a:extLst>
            </p:cNvPr>
            <p:cNvCxnSpPr>
              <a:cxnSpLocks/>
              <a:stCxn id="15" idx="5"/>
              <a:endCxn id="19" idx="2"/>
            </p:cNvCxnSpPr>
            <p:nvPr/>
          </p:nvCxnSpPr>
          <p:spPr>
            <a:xfrm>
              <a:off x="7443629" y="4355215"/>
              <a:ext cx="928540" cy="16088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51">
              <a:extLst>
                <a:ext uri="{FF2B5EF4-FFF2-40B4-BE49-F238E27FC236}">
                  <a16:creationId xmlns:a16="http://schemas.microsoft.com/office/drawing/2014/main" id="{88BB3E37-B35F-DA40-BF1C-196408F0950B}"/>
                </a:ext>
              </a:extLst>
            </p:cNvPr>
            <p:cNvCxnSpPr>
              <a:cxnSpLocks/>
              <a:stCxn id="16" idx="5"/>
              <a:endCxn id="23" idx="2"/>
            </p:cNvCxnSpPr>
            <p:nvPr/>
          </p:nvCxnSpPr>
          <p:spPr>
            <a:xfrm flipV="1">
              <a:off x="8050855" y="3110833"/>
              <a:ext cx="321314" cy="59744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be 32">
              <a:extLst>
                <a:ext uri="{FF2B5EF4-FFF2-40B4-BE49-F238E27FC236}">
                  <a16:creationId xmlns:a16="http://schemas.microsoft.com/office/drawing/2014/main" id="{4760943F-F114-0A4D-9E5D-67F5CC58A548}"/>
                </a:ext>
              </a:extLst>
            </p:cNvPr>
            <p:cNvSpPr/>
            <p:nvPr/>
          </p:nvSpPr>
          <p:spPr>
            <a:xfrm>
              <a:off x="8372169" y="4336882"/>
              <a:ext cx="2229695" cy="301195"/>
            </a:xfrm>
            <a:prstGeom prst="cube">
              <a:avLst>
                <a:gd name="adj" fmla="val 19005"/>
              </a:avLst>
            </a:prstGeom>
            <a:noFill/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Anchors</a:t>
              </a:r>
            </a:p>
          </p:txBody>
        </p:sp>
        <p:sp>
          <p:nvSpPr>
            <p:cNvPr id="20" name="Rectangle 33">
              <a:extLst>
                <a:ext uri="{FF2B5EF4-FFF2-40B4-BE49-F238E27FC236}">
                  <a16:creationId xmlns:a16="http://schemas.microsoft.com/office/drawing/2014/main" id="{DEFD87E5-FDD1-3C4E-84E2-3FAC999B0C1A}"/>
                </a:ext>
              </a:extLst>
            </p:cNvPr>
            <p:cNvSpPr/>
            <p:nvPr/>
          </p:nvSpPr>
          <p:spPr>
            <a:xfrm>
              <a:off x="8708932" y="3790538"/>
              <a:ext cx="337931" cy="33550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34">
              <a:extLst>
                <a:ext uri="{FF2B5EF4-FFF2-40B4-BE49-F238E27FC236}">
                  <a16:creationId xmlns:a16="http://schemas.microsoft.com/office/drawing/2014/main" id="{56EE7179-6596-7841-BDD3-272316323279}"/>
                </a:ext>
              </a:extLst>
            </p:cNvPr>
            <p:cNvSpPr/>
            <p:nvPr/>
          </p:nvSpPr>
          <p:spPr>
            <a:xfrm>
              <a:off x="9310277" y="3644689"/>
              <a:ext cx="337931" cy="6064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35">
              <a:extLst>
                <a:ext uri="{FF2B5EF4-FFF2-40B4-BE49-F238E27FC236}">
                  <a16:creationId xmlns:a16="http://schemas.microsoft.com/office/drawing/2014/main" id="{CE246530-723E-944B-9AC2-687225D274E2}"/>
                </a:ext>
              </a:extLst>
            </p:cNvPr>
            <p:cNvSpPr/>
            <p:nvPr/>
          </p:nvSpPr>
          <p:spPr>
            <a:xfrm rot="5400000">
              <a:off x="10000190" y="3657476"/>
              <a:ext cx="337931" cy="6064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ube 44">
              <a:extLst>
                <a:ext uri="{FF2B5EF4-FFF2-40B4-BE49-F238E27FC236}">
                  <a16:creationId xmlns:a16="http://schemas.microsoft.com/office/drawing/2014/main" id="{DBBF4F65-D617-8540-91F1-37DB93AB2B94}"/>
                </a:ext>
              </a:extLst>
            </p:cNvPr>
            <p:cNvSpPr/>
            <p:nvPr/>
          </p:nvSpPr>
          <p:spPr>
            <a:xfrm>
              <a:off x="8372169" y="2931614"/>
              <a:ext cx="2229695" cy="301195"/>
            </a:xfrm>
            <a:prstGeom prst="cube">
              <a:avLst>
                <a:gd name="adj" fmla="val 19005"/>
              </a:avLst>
            </a:prstGeom>
            <a:noFill/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Anchors</a:t>
              </a:r>
            </a:p>
          </p:txBody>
        </p:sp>
        <p:sp>
          <p:nvSpPr>
            <p:cNvPr id="24" name="Rectangle 45">
              <a:extLst>
                <a:ext uri="{FF2B5EF4-FFF2-40B4-BE49-F238E27FC236}">
                  <a16:creationId xmlns:a16="http://schemas.microsoft.com/office/drawing/2014/main" id="{9C73E712-CC28-C244-8A0F-F5A9C2661CFD}"/>
                </a:ext>
              </a:extLst>
            </p:cNvPr>
            <p:cNvSpPr/>
            <p:nvPr/>
          </p:nvSpPr>
          <p:spPr>
            <a:xfrm>
              <a:off x="8708932" y="2385270"/>
              <a:ext cx="337931" cy="33550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5" name="Rectangle 46">
              <a:extLst>
                <a:ext uri="{FF2B5EF4-FFF2-40B4-BE49-F238E27FC236}">
                  <a16:creationId xmlns:a16="http://schemas.microsoft.com/office/drawing/2014/main" id="{C112F20F-D799-B74A-B5A2-CD89E67BE075}"/>
                </a:ext>
              </a:extLst>
            </p:cNvPr>
            <p:cNvSpPr/>
            <p:nvPr/>
          </p:nvSpPr>
          <p:spPr>
            <a:xfrm>
              <a:off x="9310277" y="2239421"/>
              <a:ext cx="337931" cy="6064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Rectangle 47">
              <a:extLst>
                <a:ext uri="{FF2B5EF4-FFF2-40B4-BE49-F238E27FC236}">
                  <a16:creationId xmlns:a16="http://schemas.microsoft.com/office/drawing/2014/main" id="{867E44E2-D79A-5C41-B478-9F16D0F9A511}"/>
                </a:ext>
              </a:extLst>
            </p:cNvPr>
            <p:cNvSpPr/>
            <p:nvPr/>
          </p:nvSpPr>
          <p:spPr>
            <a:xfrm rot="5400000">
              <a:off x="10000190" y="2252208"/>
              <a:ext cx="337931" cy="6064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7" name="Cube 63">
              <a:extLst>
                <a:ext uri="{FF2B5EF4-FFF2-40B4-BE49-F238E27FC236}">
                  <a16:creationId xmlns:a16="http://schemas.microsoft.com/office/drawing/2014/main" id="{A6C79C60-F567-D549-BF8E-DBACFC6081FD}"/>
                </a:ext>
              </a:extLst>
            </p:cNvPr>
            <p:cNvSpPr/>
            <p:nvPr/>
          </p:nvSpPr>
          <p:spPr>
            <a:xfrm>
              <a:off x="6484106" y="5263565"/>
              <a:ext cx="892265" cy="261257"/>
            </a:xfrm>
            <a:prstGeom prst="cube">
              <a:avLst>
                <a:gd name="adj" fmla="val 29929"/>
              </a:avLst>
            </a:prstGeom>
            <a:noFill/>
            <a:ln w="25400">
              <a:solidFill>
                <a:schemeClr val="accent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Cube 66">
              <a:extLst>
                <a:ext uri="{FF2B5EF4-FFF2-40B4-BE49-F238E27FC236}">
                  <a16:creationId xmlns:a16="http://schemas.microsoft.com/office/drawing/2014/main" id="{383B3D21-5311-114B-97E8-DDE786E572D4}"/>
                </a:ext>
              </a:extLst>
            </p:cNvPr>
            <p:cNvSpPr/>
            <p:nvPr/>
          </p:nvSpPr>
          <p:spPr>
            <a:xfrm>
              <a:off x="8372169" y="5654412"/>
              <a:ext cx="2229695" cy="301195"/>
            </a:xfrm>
            <a:prstGeom prst="cube">
              <a:avLst>
                <a:gd name="adj" fmla="val 19005"/>
              </a:avLst>
            </a:prstGeom>
            <a:noFill/>
            <a:ln w="158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>
                      <a:lumMod val="75000"/>
                    </a:schemeClr>
                  </a:solidFill>
                </a:rPr>
                <a:t>Anchors</a:t>
              </a:r>
            </a:p>
          </p:txBody>
        </p:sp>
        <p:sp>
          <p:nvSpPr>
            <p:cNvPr id="29" name="Rectangle 67">
              <a:extLst>
                <a:ext uri="{FF2B5EF4-FFF2-40B4-BE49-F238E27FC236}">
                  <a16:creationId xmlns:a16="http://schemas.microsoft.com/office/drawing/2014/main" id="{B0E130DA-B361-234A-B300-CD00B4AECB63}"/>
                </a:ext>
              </a:extLst>
            </p:cNvPr>
            <p:cNvSpPr/>
            <p:nvPr/>
          </p:nvSpPr>
          <p:spPr>
            <a:xfrm>
              <a:off x="8708932" y="5108068"/>
              <a:ext cx="337931" cy="33550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0" name="Rectangle 68">
              <a:extLst>
                <a:ext uri="{FF2B5EF4-FFF2-40B4-BE49-F238E27FC236}">
                  <a16:creationId xmlns:a16="http://schemas.microsoft.com/office/drawing/2014/main" id="{E52F5DCB-FDF8-9242-A186-C0EB34AF18C0}"/>
                </a:ext>
              </a:extLst>
            </p:cNvPr>
            <p:cNvSpPr/>
            <p:nvPr/>
          </p:nvSpPr>
          <p:spPr>
            <a:xfrm>
              <a:off x="9310277" y="4962219"/>
              <a:ext cx="337931" cy="6064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31" name="Rectangle 69">
              <a:extLst>
                <a:ext uri="{FF2B5EF4-FFF2-40B4-BE49-F238E27FC236}">
                  <a16:creationId xmlns:a16="http://schemas.microsoft.com/office/drawing/2014/main" id="{0FE18286-B940-634A-8280-C22A78ECB497}"/>
                </a:ext>
              </a:extLst>
            </p:cNvPr>
            <p:cNvSpPr/>
            <p:nvPr/>
          </p:nvSpPr>
          <p:spPr>
            <a:xfrm rot="5400000">
              <a:off x="10000190" y="4975006"/>
              <a:ext cx="337931" cy="60648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cxnSp>
          <p:nvCxnSpPr>
            <p:cNvPr id="32" name="Straight Arrow Connector 70">
              <a:extLst>
                <a:ext uri="{FF2B5EF4-FFF2-40B4-BE49-F238E27FC236}">
                  <a16:creationId xmlns:a16="http://schemas.microsoft.com/office/drawing/2014/main" id="{897AE05D-539E-1742-9680-73672224DAE3}"/>
                </a:ext>
              </a:extLst>
            </p:cNvPr>
            <p:cNvCxnSpPr>
              <a:cxnSpLocks/>
              <a:stCxn id="27" idx="5"/>
              <a:endCxn id="28" idx="2"/>
            </p:cNvCxnSpPr>
            <p:nvPr/>
          </p:nvCxnSpPr>
          <p:spPr>
            <a:xfrm>
              <a:off x="7376371" y="5355098"/>
              <a:ext cx="995798" cy="47853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Arrow Connector 75">
            <a:extLst>
              <a:ext uri="{FF2B5EF4-FFF2-40B4-BE49-F238E27FC236}">
                <a16:creationId xmlns:a16="http://schemas.microsoft.com/office/drawing/2014/main" id="{5F8DAD53-0FBC-5A43-B9A7-E398432C49A4}"/>
              </a:ext>
            </a:extLst>
          </p:cNvPr>
          <p:cNvCxnSpPr>
            <a:cxnSpLocks/>
          </p:cNvCxnSpPr>
          <p:nvPr/>
        </p:nvCxnSpPr>
        <p:spPr>
          <a:xfrm>
            <a:off x="3638363" y="4195014"/>
            <a:ext cx="39686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76">
            <a:extLst>
              <a:ext uri="{FF2B5EF4-FFF2-40B4-BE49-F238E27FC236}">
                <a16:creationId xmlns:a16="http://schemas.microsoft.com/office/drawing/2014/main" id="{09CE995D-5DA2-3A42-BD4A-F757B5919DF1}"/>
              </a:ext>
            </a:extLst>
          </p:cNvPr>
          <p:cNvCxnSpPr>
            <a:cxnSpLocks/>
          </p:cNvCxnSpPr>
          <p:nvPr/>
        </p:nvCxnSpPr>
        <p:spPr>
          <a:xfrm>
            <a:off x="6027203" y="4195014"/>
            <a:ext cx="376335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22">
            <a:extLst>
              <a:ext uri="{FF2B5EF4-FFF2-40B4-BE49-F238E27FC236}">
                <a16:creationId xmlns:a16="http://schemas.microsoft.com/office/drawing/2014/main" id="{556CE680-5048-6248-B230-4ED7D1DF2CBC}"/>
              </a:ext>
            </a:extLst>
          </p:cNvPr>
          <p:cNvGrpSpPr/>
          <p:nvPr/>
        </p:nvGrpSpPr>
        <p:grpSpPr>
          <a:xfrm>
            <a:off x="8596261" y="2263118"/>
            <a:ext cx="1849549" cy="3298098"/>
            <a:chOff x="4406744" y="-33641"/>
            <a:chExt cx="1849549" cy="3298098"/>
          </a:xfrm>
        </p:grpSpPr>
        <p:pic>
          <p:nvPicPr>
            <p:cNvPr id="36" name="Graphic 82" descr="Close">
              <a:extLst>
                <a:ext uri="{FF2B5EF4-FFF2-40B4-BE49-F238E27FC236}">
                  <a16:creationId xmlns:a16="http://schemas.microsoft.com/office/drawing/2014/main" id="{75A2E730-B251-C84E-940A-E85E49DE7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9120" y="2706673"/>
              <a:ext cx="557784" cy="557784"/>
            </a:xfrm>
            <a:prstGeom prst="rect">
              <a:avLst/>
            </a:prstGeom>
          </p:spPr>
        </p:pic>
        <p:pic>
          <p:nvPicPr>
            <p:cNvPr id="37" name="Graphic 83" descr="Close">
              <a:extLst>
                <a:ext uri="{FF2B5EF4-FFF2-40B4-BE49-F238E27FC236}">
                  <a16:creationId xmlns:a16="http://schemas.microsoft.com/office/drawing/2014/main" id="{D17793EF-6698-AE47-A5AF-592C0B0CE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96454" y="2690760"/>
              <a:ext cx="557784" cy="557784"/>
            </a:xfrm>
            <a:prstGeom prst="rect">
              <a:avLst/>
            </a:prstGeom>
          </p:spPr>
        </p:pic>
        <p:pic>
          <p:nvPicPr>
            <p:cNvPr id="38" name="Graphic 84" descr="Close">
              <a:extLst>
                <a:ext uri="{FF2B5EF4-FFF2-40B4-BE49-F238E27FC236}">
                  <a16:creationId xmlns:a16="http://schemas.microsoft.com/office/drawing/2014/main" id="{F0508A3F-9ED5-8049-90BA-F36DFC2C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98509" y="-33641"/>
              <a:ext cx="557784" cy="557784"/>
            </a:xfrm>
            <a:prstGeom prst="rect">
              <a:avLst/>
            </a:prstGeom>
          </p:spPr>
        </p:pic>
        <p:pic>
          <p:nvPicPr>
            <p:cNvPr id="39" name="Graphic 85" descr="Close">
              <a:extLst>
                <a:ext uri="{FF2B5EF4-FFF2-40B4-BE49-F238E27FC236}">
                  <a16:creationId xmlns:a16="http://schemas.microsoft.com/office/drawing/2014/main" id="{5FA531C1-D361-9547-AE25-DC32D9D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24966" y="2706673"/>
              <a:ext cx="557784" cy="557784"/>
            </a:xfrm>
            <a:prstGeom prst="rect">
              <a:avLst/>
            </a:prstGeom>
          </p:spPr>
        </p:pic>
        <p:pic>
          <p:nvPicPr>
            <p:cNvPr id="40" name="Graphic 86" descr="Close">
              <a:extLst>
                <a:ext uri="{FF2B5EF4-FFF2-40B4-BE49-F238E27FC236}">
                  <a16:creationId xmlns:a16="http://schemas.microsoft.com/office/drawing/2014/main" id="{55FA5843-66F6-9040-B27F-4BBADA926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6744" y="-22770"/>
              <a:ext cx="557784" cy="557784"/>
            </a:xfrm>
            <a:prstGeom prst="rect">
              <a:avLst/>
            </a:prstGeom>
          </p:spPr>
        </p:pic>
        <p:pic>
          <p:nvPicPr>
            <p:cNvPr id="41" name="Graphic 36" descr="Checkmark">
              <a:extLst>
                <a:ext uri="{FF2B5EF4-FFF2-40B4-BE49-F238E27FC236}">
                  <a16:creationId xmlns:a16="http://schemas.microsoft.com/office/drawing/2014/main" id="{BFF2BACE-1FAC-9342-922A-85855C7B6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25827" y="1375279"/>
              <a:ext cx="553685" cy="553685"/>
            </a:xfrm>
            <a:prstGeom prst="rect">
              <a:avLst/>
            </a:prstGeom>
          </p:spPr>
        </p:pic>
        <p:pic>
          <p:nvPicPr>
            <p:cNvPr id="42" name="Graphic 37" descr="Close">
              <a:extLst>
                <a:ext uri="{FF2B5EF4-FFF2-40B4-BE49-F238E27FC236}">
                  <a16:creationId xmlns:a16="http://schemas.microsoft.com/office/drawing/2014/main" id="{27BBFAE3-2F6F-2547-B145-A82F94583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96454" y="1384805"/>
              <a:ext cx="557784" cy="557784"/>
            </a:xfrm>
            <a:prstGeom prst="rect">
              <a:avLst/>
            </a:prstGeom>
          </p:spPr>
        </p:pic>
        <p:pic>
          <p:nvPicPr>
            <p:cNvPr id="43" name="Graphic 38" descr="Close">
              <a:extLst>
                <a:ext uri="{FF2B5EF4-FFF2-40B4-BE49-F238E27FC236}">
                  <a16:creationId xmlns:a16="http://schemas.microsoft.com/office/drawing/2014/main" id="{9FBE48FE-F6F8-3745-ADF8-1A3C887C1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09120" y="1384805"/>
              <a:ext cx="557784" cy="557784"/>
            </a:xfrm>
            <a:prstGeom prst="rect">
              <a:avLst/>
            </a:prstGeom>
          </p:spPr>
        </p:pic>
        <p:pic>
          <p:nvPicPr>
            <p:cNvPr id="44" name="Graphic 77" descr="Checkmark">
              <a:extLst>
                <a:ext uri="{FF2B5EF4-FFF2-40B4-BE49-F238E27FC236}">
                  <a16:creationId xmlns:a16="http://schemas.microsoft.com/office/drawing/2014/main" id="{977965A3-B49D-8244-9A31-A484EDC8B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24966" y="-11809"/>
              <a:ext cx="553685" cy="553685"/>
            </a:xfrm>
            <a:prstGeom prst="rect">
              <a:avLst/>
            </a:prstGeom>
          </p:spPr>
        </p:pic>
      </p:grpSp>
      <p:sp>
        <p:nvSpPr>
          <p:cNvPr id="45" name="Rounded Rectangle 48">
            <a:extLst>
              <a:ext uri="{FF2B5EF4-FFF2-40B4-BE49-F238E27FC236}">
                <a16:creationId xmlns:a16="http://schemas.microsoft.com/office/drawing/2014/main" id="{E46444CD-E6B7-554F-8939-7969C2A45D88}"/>
              </a:ext>
            </a:extLst>
          </p:cNvPr>
          <p:cNvSpPr/>
          <p:nvPr/>
        </p:nvSpPr>
        <p:spPr>
          <a:xfrm>
            <a:off x="4088135" y="3698111"/>
            <a:ext cx="1871119" cy="993806"/>
          </a:xfrm>
          <a:prstGeom prst="roundRect">
            <a:avLst>
              <a:gd name="adj" fmla="val 0"/>
            </a:avLst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ConvNet</a:t>
            </a:r>
            <a:endParaRPr lang="en-US" sz="2400" dirty="0"/>
          </a:p>
        </p:txBody>
      </p:sp>
      <p:pic>
        <p:nvPicPr>
          <p:cNvPr id="46" name="Picture 49">
            <a:extLst>
              <a:ext uri="{FF2B5EF4-FFF2-40B4-BE49-F238E27FC236}">
                <a16:creationId xmlns:a16="http://schemas.microsoft.com/office/drawing/2014/main" id="{8FAE3DE5-FD99-CC4D-9404-B7ED66626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59" y="2926080"/>
            <a:ext cx="3438144" cy="2578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TextBox 46"/>
          <p:cNvSpPr txBox="1"/>
          <p:nvPr/>
        </p:nvSpPr>
        <p:spPr>
          <a:xfrm>
            <a:off x="108284" y="6381200"/>
            <a:ext cx="8634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en-US" altLang="ko-KR" sz="1100" dirty="0" err="1"/>
              <a:t>Redmon</a:t>
            </a:r>
            <a:r>
              <a:rPr lang="en-US" altLang="ko-KR" sz="1100" dirty="0"/>
              <a:t> &amp; </a:t>
            </a:r>
            <a:r>
              <a:rPr lang="en-US" altLang="ko-KR" sz="1100" dirty="0" err="1"/>
              <a:t>Farhadi</a:t>
            </a:r>
            <a:r>
              <a:rPr lang="en-US" altLang="ko-KR" sz="1100" dirty="0"/>
              <a:t>, CVPR’17] [Shen et al. ICCV’17]</a:t>
            </a:r>
            <a:r>
              <a:rPr lang="zh-TW" altLang="en-US" sz="1100" dirty="0"/>
              <a:t> </a:t>
            </a:r>
            <a:r>
              <a:rPr lang="en-US" altLang="ko-KR" sz="1100" dirty="0"/>
              <a:t>[Liu et al. ECCV’16] [Fu et al. arXiv’17]</a:t>
            </a:r>
            <a:r>
              <a:rPr lang="zh-TW" altLang="en-US" sz="1100" dirty="0"/>
              <a:t> </a:t>
            </a:r>
            <a:r>
              <a:rPr lang="en-US" altLang="ko-KR" sz="1100" dirty="0"/>
              <a:t>[Lin et al. ICCV’17] [Zhang et al. CVPR’18</a:t>
            </a:r>
            <a:r>
              <a:rPr lang="en-US" altLang="ko-KR" sz="1100" dirty="0" smtClean="0"/>
              <a:t>]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22374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One-Stage Detector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DD39262-B491-4869-BA95-D6A6C727505B}" type="slidenum">
              <a:rPr lang="en-US" altLang="ko-KR" smtClean="0"/>
              <a:pPr algn="r"/>
              <a:t>9</a:t>
            </a:fld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8" descr="Image result for two-stage det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16" y="1012157"/>
            <a:ext cx="8957803" cy="537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2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본문 내용 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1318</Words>
  <Application>Microsoft Office PowerPoint</Application>
  <PresentationFormat>와이드스크린</PresentationFormat>
  <Paragraphs>279</Paragraphs>
  <Slides>42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新細明體</vt:lpstr>
      <vt:lpstr>나눔고딕</vt:lpstr>
      <vt:lpstr>나눔고딕 ExtraBold</vt:lpstr>
      <vt:lpstr>맑은 고딕</vt:lpstr>
      <vt:lpstr>Arial</vt:lpstr>
      <vt:lpstr>Calibri</vt:lpstr>
      <vt:lpstr>Cambria Math</vt:lpstr>
      <vt:lpstr>Tahoma</vt:lpstr>
      <vt:lpstr>Wingdings</vt:lpstr>
      <vt:lpstr>4_본문 내용 마스터</vt:lpstr>
      <vt:lpstr>CornerNet Detecting Objects as Paired Keypoints</vt:lpstr>
      <vt:lpstr>Object Detection</vt:lpstr>
      <vt:lpstr>Object Detection</vt:lpstr>
      <vt:lpstr>Object Detection</vt:lpstr>
      <vt:lpstr>PowerPoint 프레젠테이션</vt:lpstr>
      <vt:lpstr>Object Detection x CNN</vt:lpstr>
      <vt:lpstr>Two-Stage Detector</vt:lpstr>
      <vt:lpstr>One-Stage Detector</vt:lpstr>
      <vt:lpstr>One-Stage Detector</vt:lpstr>
      <vt:lpstr>Drawbacks of Anchor Boxes</vt:lpstr>
      <vt:lpstr>Drawbacks of Anchor Boxes</vt:lpstr>
      <vt:lpstr>PowerPoint 프레젠테이션</vt:lpstr>
      <vt:lpstr>?</vt:lpstr>
      <vt:lpstr>CornerNet</vt:lpstr>
      <vt:lpstr>PowerPoint 프레젠테이션</vt:lpstr>
      <vt:lpstr>CornerNet: keypoint</vt:lpstr>
      <vt:lpstr>CornerNet: keypoint</vt:lpstr>
      <vt:lpstr>CornerNet: keypoint</vt:lpstr>
      <vt:lpstr>CornerNet: keypoint</vt:lpstr>
      <vt:lpstr>CornerNet: keypoint</vt:lpstr>
      <vt:lpstr>Associative Embedding</vt:lpstr>
      <vt:lpstr>“Corner”의 장점</vt:lpstr>
      <vt:lpstr>“Corner”의 장점</vt:lpstr>
      <vt:lpstr>Supervising Corner Detection</vt:lpstr>
      <vt:lpstr>Supervising Corner Detection</vt:lpstr>
      <vt:lpstr>Corner Pooling</vt:lpstr>
      <vt:lpstr>Corner Pooling</vt:lpstr>
      <vt:lpstr>Corner Pooling</vt:lpstr>
      <vt:lpstr>Top-Left Corner Pooling</vt:lpstr>
      <vt:lpstr>Top-Left Corner Pooling</vt:lpstr>
      <vt:lpstr>Overview</vt:lpstr>
      <vt:lpstr>Overview</vt:lpstr>
      <vt:lpstr>PowerPoint 프레젠테이션</vt:lpstr>
      <vt:lpstr>Results</vt:lpstr>
      <vt:lpstr>Results</vt:lpstr>
      <vt:lpstr>PowerPoint 프레젠테이션</vt:lpstr>
      <vt:lpstr>COCO</vt:lpstr>
      <vt:lpstr>CornerNet vs Others</vt:lpstr>
      <vt:lpstr>Corner Pooling</vt:lpstr>
      <vt:lpstr>Related Work</vt:lpstr>
      <vt:lpstr>Conclusion</vt:lpstr>
      <vt:lpstr>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Soonmin Hwang</dc:creator>
  <cp:lastModifiedBy>SeoSG</cp:lastModifiedBy>
  <cp:revision>72</cp:revision>
  <dcterms:created xsi:type="dcterms:W3CDTF">2019-04-18T07:18:22Z</dcterms:created>
  <dcterms:modified xsi:type="dcterms:W3CDTF">2019-07-18T02:32:12Z</dcterms:modified>
</cp:coreProperties>
</file>